
<file path=[Content_Types].xml><?xml version="1.0" encoding="utf-8"?>
<Types xmlns="http://schemas.openxmlformats.org/package/2006/content-types">
  <Default Extension="fntdata" ContentType="application/x-fontdata"/>
  <Default Extension="gif" ContentType="image/gif"/>
  <Default Extension="glb" ContentType="model/gltf.binary"/>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4"/>
  </p:sldMasterIdLst>
  <p:notesMasterIdLst>
    <p:notesMasterId r:id="rId35"/>
  </p:notesMasterIdLst>
  <p:sldIdLst>
    <p:sldId id="256" r:id="rId5"/>
    <p:sldId id="257" r:id="rId6"/>
    <p:sldId id="258" r:id="rId7"/>
    <p:sldId id="342" r:id="rId8"/>
    <p:sldId id="263" r:id="rId9"/>
    <p:sldId id="343" r:id="rId10"/>
    <p:sldId id="335" r:id="rId11"/>
    <p:sldId id="341" r:id="rId12"/>
    <p:sldId id="334" r:id="rId13"/>
    <p:sldId id="332" r:id="rId14"/>
    <p:sldId id="327" r:id="rId15"/>
    <p:sldId id="340" r:id="rId16"/>
    <p:sldId id="344" r:id="rId17"/>
    <p:sldId id="331" r:id="rId18"/>
    <p:sldId id="345" r:id="rId19"/>
    <p:sldId id="325" r:id="rId20"/>
    <p:sldId id="326" r:id="rId21"/>
    <p:sldId id="333" r:id="rId22"/>
    <p:sldId id="336" r:id="rId23"/>
    <p:sldId id="337" r:id="rId24"/>
    <p:sldId id="346" r:id="rId25"/>
    <p:sldId id="264" r:id="rId26"/>
    <p:sldId id="347" r:id="rId27"/>
    <p:sldId id="308" r:id="rId28"/>
    <p:sldId id="314" r:id="rId29"/>
    <p:sldId id="312" r:id="rId30"/>
    <p:sldId id="309" r:id="rId31"/>
    <p:sldId id="310" r:id="rId32"/>
    <p:sldId id="324" r:id="rId33"/>
    <p:sldId id="266"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Cascadia Code" panose="020B0609020000020004" pitchFamily="49" charset="0"/>
      <p:regular r:id="rId40"/>
      <p:bold r:id="rId41"/>
      <p:italic r:id="rId42"/>
      <p:boldItalic r:id="rId43"/>
    </p:embeddedFont>
    <p:embeddedFont>
      <p:font typeface="Fjalla One" panose="02000506040000020004" pitchFamily="2" charset="0"/>
      <p:regular r:id="rId44"/>
    </p:embeddedFont>
    <p:embeddedFont>
      <p:font typeface="Mystical Woods Smooth Script" panose="02000500000000000000" pitchFamily="2" charset="0"/>
      <p:regular r:id="rId45"/>
    </p:embeddedFont>
    <p:embeddedFont>
      <p:font typeface="Rajdhani" panose="020B0604020202020204" charset="0"/>
      <p:regular r:id="rId46"/>
      <p:bold r:id="rId47"/>
    </p:embeddedFont>
    <p:embeddedFont>
      <p:font typeface="Rajdhani Medium" panose="020B0604020202020204" charset="0"/>
      <p:regular r:id="rId48"/>
      <p:bold r:id="rId49"/>
    </p:embeddedFont>
    <p:embeddedFont>
      <p:font typeface="Tajawal" panose="020B0604020202020204" charset="-78"/>
      <p:regular r:id="rId50"/>
      <p:bold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FCEB"/>
    <a:srgbClr val="383138"/>
    <a:srgbClr val="9999FF"/>
    <a:srgbClr val="FF00FF"/>
    <a:srgbClr val="FA5B41"/>
    <a:srgbClr val="F3F2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BC08F1E-F3B7-42D8-91B0-9F6FDA8EDE8A}">
  <a:tblStyle styleId="{2BC08F1E-F3B7-42D8-91B0-9F6FDA8EDE8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67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4.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9.fntdata"/><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4.xml"/><Relationship Id="rId51" Type="http://schemas.openxmlformats.org/officeDocument/2006/relationships/font" Target="fonts/font16.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6.xml"/><Relationship Id="rId41" Type="http://schemas.openxmlformats.org/officeDocument/2006/relationships/font" Target="fonts/font6.fntdata"/><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1.fntdata"/><Relationship Id="rId49"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d49886441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3" name="Google Shape;2383;gd49886441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6103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d49886441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3" name="Google Shape;2383;gd49886441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74775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d49886441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3" name="Google Shape;2383;gd49886441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5491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2"/>
        <p:cNvGrpSpPr/>
        <p:nvPr/>
      </p:nvGrpSpPr>
      <p:grpSpPr>
        <a:xfrm>
          <a:off x="0" y="0"/>
          <a:ext cx="0" cy="0"/>
          <a:chOff x="0" y="0"/>
          <a:chExt cx="0" cy="0"/>
        </a:xfrm>
      </p:grpSpPr>
      <p:sp>
        <p:nvSpPr>
          <p:cNvPr id="3673" name="Google Shape;3673;gfc63c4e4b4_0_1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4" name="Google Shape;3674;gfc63c4e4b4_0_1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d49886441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3" name="Google Shape;2383;gd49886441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27228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2"/>
        <p:cNvGrpSpPr/>
        <p:nvPr/>
      </p:nvGrpSpPr>
      <p:grpSpPr>
        <a:xfrm>
          <a:off x="0" y="0"/>
          <a:ext cx="0" cy="0"/>
          <a:chOff x="0" y="0"/>
          <a:chExt cx="0" cy="0"/>
        </a:xfrm>
      </p:grpSpPr>
      <p:sp>
        <p:nvSpPr>
          <p:cNvPr id="3673" name="Google Shape;3673;gfc63c4e4b4_0_1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4" name="Google Shape;3674;gfc63c4e4b4_0_1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4790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2"/>
        <p:cNvGrpSpPr/>
        <p:nvPr/>
      </p:nvGrpSpPr>
      <p:grpSpPr>
        <a:xfrm>
          <a:off x="0" y="0"/>
          <a:ext cx="0" cy="0"/>
          <a:chOff x="0" y="0"/>
          <a:chExt cx="0" cy="0"/>
        </a:xfrm>
      </p:grpSpPr>
      <p:sp>
        <p:nvSpPr>
          <p:cNvPr id="3673" name="Google Shape;3673;gfc63c4e4b4_0_1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4" name="Google Shape;3674;gfc63c4e4b4_0_1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68203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2"/>
        <p:cNvGrpSpPr/>
        <p:nvPr/>
      </p:nvGrpSpPr>
      <p:grpSpPr>
        <a:xfrm>
          <a:off x="0" y="0"/>
          <a:ext cx="0" cy="0"/>
          <a:chOff x="0" y="0"/>
          <a:chExt cx="0" cy="0"/>
        </a:xfrm>
      </p:grpSpPr>
      <p:sp>
        <p:nvSpPr>
          <p:cNvPr id="3673" name="Google Shape;3673;gfc63c4e4b4_0_1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4" name="Google Shape;3674;gfc63c4e4b4_0_1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64095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2"/>
        <p:cNvGrpSpPr/>
        <p:nvPr/>
      </p:nvGrpSpPr>
      <p:grpSpPr>
        <a:xfrm>
          <a:off x="0" y="0"/>
          <a:ext cx="0" cy="0"/>
          <a:chOff x="0" y="0"/>
          <a:chExt cx="0" cy="0"/>
        </a:xfrm>
      </p:grpSpPr>
      <p:sp>
        <p:nvSpPr>
          <p:cNvPr id="3673" name="Google Shape;3673;gfc63c4e4b4_0_1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4" name="Google Shape;3674;gfc63c4e4b4_0_1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7409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2"/>
        <p:cNvGrpSpPr/>
        <p:nvPr/>
      </p:nvGrpSpPr>
      <p:grpSpPr>
        <a:xfrm>
          <a:off x="0" y="0"/>
          <a:ext cx="0" cy="0"/>
          <a:chOff x="0" y="0"/>
          <a:chExt cx="0" cy="0"/>
        </a:xfrm>
      </p:grpSpPr>
      <p:sp>
        <p:nvSpPr>
          <p:cNvPr id="3673" name="Google Shape;3673;gfc63c4e4b4_0_1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4" name="Google Shape;3674;gfc63c4e4b4_0_1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2821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5"/>
        <p:cNvGrpSpPr/>
        <p:nvPr/>
      </p:nvGrpSpPr>
      <p:grpSpPr>
        <a:xfrm>
          <a:off x="0" y="0"/>
          <a:ext cx="0" cy="0"/>
          <a:chOff x="0" y="0"/>
          <a:chExt cx="0" cy="0"/>
        </a:xfrm>
      </p:grpSpPr>
      <p:sp>
        <p:nvSpPr>
          <p:cNvPr id="2376" name="Google Shape;2376;gd4988644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7" name="Google Shape;2377;gd4988644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2"/>
        <p:cNvGrpSpPr/>
        <p:nvPr/>
      </p:nvGrpSpPr>
      <p:grpSpPr>
        <a:xfrm>
          <a:off x="0" y="0"/>
          <a:ext cx="0" cy="0"/>
          <a:chOff x="0" y="0"/>
          <a:chExt cx="0" cy="0"/>
        </a:xfrm>
      </p:grpSpPr>
      <p:sp>
        <p:nvSpPr>
          <p:cNvPr id="3793" name="Google Shape;3793;gfc63c4e4b4_0_1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4" name="Google Shape;3794;gfc63c4e4b4_0_1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d49886441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3" name="Google Shape;2383;gd49886441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d49886441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3" name="Google Shape;2383;gd49886441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4705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4"/>
        <p:cNvGrpSpPr/>
        <p:nvPr/>
      </p:nvGrpSpPr>
      <p:grpSpPr>
        <a:xfrm>
          <a:off x="0" y="0"/>
          <a:ext cx="0" cy="0"/>
          <a:chOff x="0" y="0"/>
          <a:chExt cx="0" cy="0"/>
        </a:xfrm>
      </p:grpSpPr>
      <p:sp>
        <p:nvSpPr>
          <p:cNvPr id="3665" name="Google Shape;3665;gfc63c4e4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6" name="Google Shape;3666;gfc63c4e4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d49886441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3" name="Google Shape;2383;gd49886441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591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d49886441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3" name="Google Shape;2383;gd49886441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94766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4"/>
        <p:cNvGrpSpPr/>
        <p:nvPr/>
      </p:nvGrpSpPr>
      <p:grpSpPr>
        <a:xfrm>
          <a:off x="0" y="0"/>
          <a:ext cx="0" cy="0"/>
          <a:chOff x="0" y="0"/>
          <a:chExt cx="0" cy="0"/>
        </a:xfrm>
      </p:grpSpPr>
      <p:sp>
        <p:nvSpPr>
          <p:cNvPr id="3665" name="Google Shape;3665;gfc63c4e4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6" name="Google Shape;3666;gfc63c4e4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9372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d49886441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3" name="Google Shape;2383;gd49886441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7175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3074151" y="3395246"/>
            <a:ext cx="6069811" cy="2822183"/>
            <a:chOff x="3074151" y="2321296"/>
            <a:chExt cx="6069811" cy="2822183"/>
          </a:xfrm>
        </p:grpSpPr>
        <p:sp>
          <p:nvSpPr>
            <p:cNvPr id="10" name="Google Shape;10;p2"/>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rot="5400000">
            <a:off x="-1330698" y="1335098"/>
            <a:ext cx="4238692" cy="1568482"/>
            <a:chOff x="340950" y="290161"/>
            <a:chExt cx="4238692" cy="1568482"/>
          </a:xfrm>
        </p:grpSpPr>
        <p:sp>
          <p:nvSpPr>
            <p:cNvPr id="27" name="Google Shape;27;p2"/>
            <p:cNvSpPr/>
            <p:nvPr/>
          </p:nvSpPr>
          <p:spPr>
            <a:xfrm>
              <a:off x="4057260" y="290161"/>
              <a:ext cx="8797" cy="1568482"/>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526650" y="290161"/>
              <a:ext cx="6019" cy="1568482"/>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993031" y="290161"/>
              <a:ext cx="9028" cy="1568482"/>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462422" y="290161"/>
              <a:ext cx="6019" cy="1568482"/>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92903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39842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64807" y="290161"/>
              <a:ext cx="8797" cy="1568482"/>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340950" y="528900"/>
              <a:ext cx="4238692"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40950" y="1059514"/>
              <a:ext cx="4238692"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40950" y="1592906"/>
              <a:ext cx="4238692"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2"/>
          <p:cNvSpPr/>
          <p:nvPr/>
        </p:nvSpPr>
        <p:spPr>
          <a:xfrm flipH="1">
            <a:off x="3780275" y="0"/>
            <a:ext cx="96300" cy="2554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flipH="1">
            <a:off x="3632500" y="0"/>
            <a:ext cx="32700" cy="1364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flipH="1">
            <a:off x="3991650" y="0"/>
            <a:ext cx="32700" cy="92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flipH="1">
            <a:off x="1888650" y="4568875"/>
            <a:ext cx="449700" cy="574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flipH="1">
            <a:off x="2487000" y="4568875"/>
            <a:ext cx="32700" cy="574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txBox="1">
            <a:spLocks noGrp="1"/>
          </p:cNvSpPr>
          <p:nvPr>
            <p:ph type="ctrTitle"/>
          </p:nvPr>
        </p:nvSpPr>
        <p:spPr>
          <a:xfrm>
            <a:off x="4192075" y="901650"/>
            <a:ext cx="4238700" cy="2493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5200"/>
              <a:buNone/>
              <a:defRPr sz="5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3" name="Google Shape;43;p2"/>
          <p:cNvSpPr txBox="1">
            <a:spLocks noGrp="1"/>
          </p:cNvSpPr>
          <p:nvPr>
            <p:ph type="subTitle" idx="1"/>
          </p:nvPr>
        </p:nvSpPr>
        <p:spPr>
          <a:xfrm>
            <a:off x="4192075" y="3968009"/>
            <a:ext cx="4040400" cy="410400"/>
          </a:xfrm>
          <a:prstGeom prst="rect">
            <a:avLst/>
          </a:prstGeom>
          <a:noFill/>
          <a:ln>
            <a:noFill/>
          </a:ln>
        </p:spPr>
        <p:txBody>
          <a:bodyPr spcFirstLastPara="1" wrap="square" lIns="91425" tIns="91425" rIns="91425" bIns="91425" anchor="ctr" anchorCtr="0">
            <a:noAutofit/>
          </a:bodyPr>
          <a:lstStyle>
            <a:lvl1pPr lvl="0">
              <a:lnSpc>
                <a:spcPct val="115000"/>
              </a:lnSpc>
              <a:spcBef>
                <a:spcPts val="0"/>
              </a:spcBef>
              <a:spcAft>
                <a:spcPts val="0"/>
              </a:spcAft>
              <a:buSzPts val="1400"/>
              <a:buNone/>
              <a:defRPr sz="18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998"/>
        <p:cNvGrpSpPr/>
        <p:nvPr/>
      </p:nvGrpSpPr>
      <p:grpSpPr>
        <a:xfrm>
          <a:off x="0" y="0"/>
          <a:ext cx="0" cy="0"/>
          <a:chOff x="0" y="0"/>
          <a:chExt cx="0" cy="0"/>
        </a:xfrm>
      </p:grpSpPr>
      <p:grpSp>
        <p:nvGrpSpPr>
          <p:cNvPr id="999" name="Google Shape;999;p26"/>
          <p:cNvGrpSpPr/>
          <p:nvPr/>
        </p:nvGrpSpPr>
        <p:grpSpPr>
          <a:xfrm rot="-5400000">
            <a:off x="-2577149" y="893021"/>
            <a:ext cx="6069811" cy="2822183"/>
            <a:chOff x="3074151" y="2321296"/>
            <a:chExt cx="6069811" cy="2822183"/>
          </a:xfrm>
        </p:grpSpPr>
        <p:sp>
          <p:nvSpPr>
            <p:cNvPr id="1000" name="Google Shape;1000;p26"/>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6"/>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6"/>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6"/>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6"/>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6"/>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6"/>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6"/>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6"/>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6"/>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6"/>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6"/>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6"/>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6"/>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6"/>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6"/>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6" name="Google Shape;1016;p26"/>
          <p:cNvSpPr/>
          <p:nvPr/>
        </p:nvSpPr>
        <p:spPr>
          <a:xfrm flipH="1">
            <a:off x="301335" y="0"/>
            <a:ext cx="98400" cy="1639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6"/>
          <p:cNvSpPr/>
          <p:nvPr/>
        </p:nvSpPr>
        <p:spPr>
          <a:xfrm flipH="1">
            <a:off x="150353" y="0"/>
            <a:ext cx="33300" cy="875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6"/>
          <p:cNvSpPr/>
          <p:nvPr/>
        </p:nvSpPr>
        <p:spPr>
          <a:xfrm flipH="1">
            <a:off x="517500" y="0"/>
            <a:ext cx="33300" cy="593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9" name="Google Shape;1019;p26"/>
          <p:cNvGrpSpPr/>
          <p:nvPr/>
        </p:nvGrpSpPr>
        <p:grpSpPr>
          <a:xfrm rot="-5400000">
            <a:off x="2486566" y="2113491"/>
            <a:ext cx="258622" cy="5231768"/>
            <a:chOff x="3632500" y="0"/>
            <a:chExt cx="244075" cy="2554200"/>
          </a:xfrm>
        </p:grpSpPr>
        <p:sp>
          <p:nvSpPr>
            <p:cNvPr id="1020" name="Google Shape;1020;p26"/>
            <p:cNvSpPr/>
            <p:nvPr/>
          </p:nvSpPr>
          <p:spPr>
            <a:xfrm flipH="1">
              <a:off x="3780275" y="0"/>
              <a:ext cx="96300" cy="2554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6"/>
            <p:cNvSpPr/>
            <p:nvPr/>
          </p:nvSpPr>
          <p:spPr>
            <a:xfrm flipH="1">
              <a:off x="3632500" y="0"/>
              <a:ext cx="32700" cy="1364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26"/>
          <p:cNvGrpSpPr/>
          <p:nvPr/>
        </p:nvGrpSpPr>
        <p:grpSpPr>
          <a:xfrm>
            <a:off x="4831964" y="-1450816"/>
            <a:ext cx="6069811" cy="2822183"/>
            <a:chOff x="3074151" y="2321296"/>
            <a:chExt cx="6069811" cy="2822183"/>
          </a:xfrm>
        </p:grpSpPr>
        <p:sp>
          <p:nvSpPr>
            <p:cNvPr id="1023" name="Google Shape;1023;p26"/>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6"/>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6"/>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6"/>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6"/>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6"/>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6"/>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6"/>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6"/>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6"/>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6"/>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6"/>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6"/>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6"/>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6"/>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6"/>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 name="Google Shape;1039;p26"/>
          <p:cNvGrpSpPr/>
          <p:nvPr/>
        </p:nvGrpSpPr>
        <p:grpSpPr>
          <a:xfrm rot="5400000">
            <a:off x="7670950" y="-831250"/>
            <a:ext cx="391850" cy="2554200"/>
            <a:chOff x="3632500" y="0"/>
            <a:chExt cx="391850" cy="2554200"/>
          </a:xfrm>
        </p:grpSpPr>
        <p:sp>
          <p:nvSpPr>
            <p:cNvPr id="1040" name="Google Shape;1040;p26"/>
            <p:cNvSpPr/>
            <p:nvPr/>
          </p:nvSpPr>
          <p:spPr>
            <a:xfrm flipH="1">
              <a:off x="3780275" y="0"/>
              <a:ext cx="96300" cy="2554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6"/>
            <p:cNvSpPr/>
            <p:nvPr/>
          </p:nvSpPr>
          <p:spPr>
            <a:xfrm flipH="1">
              <a:off x="3632500" y="0"/>
              <a:ext cx="32700" cy="1364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6"/>
            <p:cNvSpPr/>
            <p:nvPr/>
          </p:nvSpPr>
          <p:spPr>
            <a:xfrm flipH="1">
              <a:off x="3991650" y="0"/>
              <a:ext cx="32700" cy="92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3" name="Google Shape;1043;p26"/>
          <p:cNvSpPr/>
          <p:nvPr/>
        </p:nvSpPr>
        <p:spPr>
          <a:xfrm>
            <a:off x="8100975" y="3537050"/>
            <a:ext cx="762000" cy="762000"/>
          </a:xfrm>
          <a:prstGeom prst="mathMultiply">
            <a:avLst>
              <a:gd name="adj1" fmla="val 1711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2"/>
        <p:cNvGrpSpPr/>
        <p:nvPr/>
      </p:nvGrpSpPr>
      <p:grpSpPr>
        <a:xfrm>
          <a:off x="0" y="0"/>
          <a:ext cx="0" cy="0"/>
          <a:chOff x="0" y="0"/>
          <a:chExt cx="0" cy="0"/>
        </a:xfrm>
      </p:grpSpPr>
      <p:grpSp>
        <p:nvGrpSpPr>
          <p:cNvPr id="83" name="Google Shape;83;p4"/>
          <p:cNvGrpSpPr/>
          <p:nvPr/>
        </p:nvGrpSpPr>
        <p:grpSpPr>
          <a:xfrm rot="5400000">
            <a:off x="-2304873" y="67286"/>
            <a:ext cx="4238692" cy="1568482"/>
            <a:chOff x="340950" y="290161"/>
            <a:chExt cx="4238692" cy="1568482"/>
          </a:xfrm>
        </p:grpSpPr>
        <p:sp>
          <p:nvSpPr>
            <p:cNvPr id="84" name="Google Shape;84;p4"/>
            <p:cNvSpPr/>
            <p:nvPr/>
          </p:nvSpPr>
          <p:spPr>
            <a:xfrm>
              <a:off x="4057260" y="290161"/>
              <a:ext cx="8797" cy="1568482"/>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3526650" y="290161"/>
              <a:ext cx="6019" cy="1568482"/>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a:off x="2993031" y="290161"/>
              <a:ext cx="9028" cy="1568482"/>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2462422" y="290161"/>
              <a:ext cx="6019" cy="1568482"/>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a:off x="192903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a:off x="139842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864807" y="290161"/>
              <a:ext cx="8797" cy="1568482"/>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a:off x="340950" y="528900"/>
              <a:ext cx="4238692"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a:off x="340950" y="1059514"/>
              <a:ext cx="4238692"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340950" y="1592906"/>
              <a:ext cx="4238692"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4"/>
          <p:cNvGrpSpPr/>
          <p:nvPr/>
        </p:nvGrpSpPr>
        <p:grpSpPr>
          <a:xfrm>
            <a:off x="4831964" y="-1450816"/>
            <a:ext cx="6069811" cy="2822183"/>
            <a:chOff x="3074151" y="2321296"/>
            <a:chExt cx="6069811" cy="2822183"/>
          </a:xfrm>
        </p:grpSpPr>
        <p:sp>
          <p:nvSpPr>
            <p:cNvPr id="95" name="Google Shape;95;p4"/>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4"/>
          <p:cNvSpPr/>
          <p:nvPr/>
        </p:nvSpPr>
        <p:spPr>
          <a:xfrm>
            <a:off x="1207725" y="4736697"/>
            <a:ext cx="8814600" cy="107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4"/>
          <p:cNvGrpSpPr/>
          <p:nvPr/>
        </p:nvGrpSpPr>
        <p:grpSpPr>
          <a:xfrm rot="5400000">
            <a:off x="7670950" y="-831250"/>
            <a:ext cx="391850" cy="2554200"/>
            <a:chOff x="3632500" y="0"/>
            <a:chExt cx="391850" cy="2554200"/>
          </a:xfrm>
        </p:grpSpPr>
        <p:sp>
          <p:nvSpPr>
            <p:cNvPr id="113" name="Google Shape;113;p4"/>
            <p:cNvSpPr/>
            <p:nvPr/>
          </p:nvSpPr>
          <p:spPr>
            <a:xfrm flipH="1">
              <a:off x="3780275" y="0"/>
              <a:ext cx="96300" cy="2554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flipH="1">
              <a:off x="3632500" y="0"/>
              <a:ext cx="32700" cy="1364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flipH="1">
              <a:off x="3991650" y="0"/>
              <a:ext cx="32700" cy="92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 name="Google Shape;116;p4"/>
          <p:cNvSpPr/>
          <p:nvPr/>
        </p:nvSpPr>
        <p:spPr>
          <a:xfrm flipH="1">
            <a:off x="0" y="3278050"/>
            <a:ext cx="449700" cy="1865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flipH="1">
            <a:off x="566025" y="2980050"/>
            <a:ext cx="32700" cy="2163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flipH="1">
            <a:off x="2058675" y="4956275"/>
            <a:ext cx="2142600" cy="30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p:nvPr/>
        </p:nvSpPr>
        <p:spPr>
          <a:xfrm>
            <a:off x="8100975" y="3537050"/>
            <a:ext cx="762000" cy="762000"/>
          </a:xfrm>
          <a:prstGeom prst="mathMultiply">
            <a:avLst>
              <a:gd name="adj1" fmla="val 1711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rot="5400000" flipH="1">
            <a:off x="-342925" y="-54875"/>
            <a:ext cx="2142600" cy="30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txBox="1">
            <a:spLocks noGrp="1"/>
          </p:cNvSpPr>
          <p:nvPr>
            <p:ph type="body" idx="1"/>
          </p:nvPr>
        </p:nvSpPr>
        <p:spPr>
          <a:xfrm>
            <a:off x="879750" y="1178825"/>
            <a:ext cx="7384500" cy="3369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dk1"/>
              </a:buClr>
              <a:buSzPts val="1200"/>
              <a:buAutoNum type="arabicPeriod"/>
              <a:defRPr sz="1200">
                <a:solidFill>
                  <a:schemeClr val="dk1"/>
                </a:solidFill>
              </a:defRPr>
            </a:lvl1pPr>
            <a:lvl2pPr marL="914400" lvl="1" indent="-317500" rtl="0">
              <a:lnSpc>
                <a:spcPct val="115000"/>
              </a:lnSpc>
              <a:spcBef>
                <a:spcPts val="0"/>
              </a:spcBef>
              <a:spcAft>
                <a:spcPts val="0"/>
              </a:spcAft>
              <a:buClr>
                <a:schemeClr val="dk1"/>
              </a:buClr>
              <a:buSzPts val="1400"/>
              <a:buAutoNum type="alphaLcPeriod"/>
              <a:defRPr>
                <a:solidFill>
                  <a:schemeClr val="dk1"/>
                </a:solidFill>
              </a:defRPr>
            </a:lvl2pPr>
            <a:lvl3pPr marL="1371600" lvl="2" indent="-317500" rtl="0">
              <a:lnSpc>
                <a:spcPct val="115000"/>
              </a:lnSpc>
              <a:spcBef>
                <a:spcPts val="0"/>
              </a:spcBef>
              <a:spcAft>
                <a:spcPts val="0"/>
              </a:spcAft>
              <a:buClr>
                <a:schemeClr val="dk1"/>
              </a:buClr>
              <a:buSzPts val="1400"/>
              <a:buAutoNum type="romanLcPeriod"/>
              <a:defRPr>
                <a:solidFill>
                  <a:schemeClr val="dk1"/>
                </a:solidFill>
              </a:defRPr>
            </a:lvl3pPr>
            <a:lvl4pPr marL="1828800" lvl="3" indent="-317500" rtl="0">
              <a:lnSpc>
                <a:spcPct val="115000"/>
              </a:lnSpc>
              <a:spcBef>
                <a:spcPts val="0"/>
              </a:spcBef>
              <a:spcAft>
                <a:spcPts val="0"/>
              </a:spcAft>
              <a:buClr>
                <a:schemeClr val="dk1"/>
              </a:buClr>
              <a:buSzPts val="1400"/>
              <a:buAutoNum type="arabicPeriod"/>
              <a:defRPr>
                <a:solidFill>
                  <a:schemeClr val="dk1"/>
                </a:solidFill>
              </a:defRPr>
            </a:lvl4pPr>
            <a:lvl5pPr marL="2286000" lvl="4" indent="-317500" rtl="0">
              <a:lnSpc>
                <a:spcPct val="115000"/>
              </a:lnSpc>
              <a:spcBef>
                <a:spcPts val="0"/>
              </a:spcBef>
              <a:spcAft>
                <a:spcPts val="0"/>
              </a:spcAft>
              <a:buClr>
                <a:schemeClr val="dk1"/>
              </a:buClr>
              <a:buSzPts val="1400"/>
              <a:buAutoNum type="alphaLcPeriod"/>
              <a:defRPr>
                <a:solidFill>
                  <a:schemeClr val="dk1"/>
                </a:solidFill>
              </a:defRPr>
            </a:lvl5pPr>
            <a:lvl6pPr marL="2743200" lvl="5" indent="-317500" rtl="0">
              <a:lnSpc>
                <a:spcPct val="115000"/>
              </a:lnSpc>
              <a:spcBef>
                <a:spcPts val="0"/>
              </a:spcBef>
              <a:spcAft>
                <a:spcPts val="0"/>
              </a:spcAft>
              <a:buClr>
                <a:schemeClr val="dk1"/>
              </a:buClr>
              <a:buSzPts val="1400"/>
              <a:buAutoNum type="romanLcPeriod"/>
              <a:defRPr>
                <a:solidFill>
                  <a:schemeClr val="dk1"/>
                </a:solidFill>
              </a:defRPr>
            </a:lvl6pPr>
            <a:lvl7pPr marL="3200400" lvl="6" indent="-317500" rtl="0">
              <a:lnSpc>
                <a:spcPct val="115000"/>
              </a:lnSpc>
              <a:spcBef>
                <a:spcPts val="0"/>
              </a:spcBef>
              <a:spcAft>
                <a:spcPts val="0"/>
              </a:spcAft>
              <a:buClr>
                <a:schemeClr val="dk1"/>
              </a:buClr>
              <a:buSzPts val="1400"/>
              <a:buAutoNum type="arabicPeriod"/>
              <a:defRPr>
                <a:solidFill>
                  <a:schemeClr val="dk1"/>
                </a:solidFill>
              </a:defRPr>
            </a:lvl7pPr>
            <a:lvl8pPr marL="3657600" lvl="7" indent="-317500" rtl="0">
              <a:lnSpc>
                <a:spcPct val="115000"/>
              </a:lnSpc>
              <a:spcBef>
                <a:spcPts val="0"/>
              </a:spcBef>
              <a:spcAft>
                <a:spcPts val="0"/>
              </a:spcAft>
              <a:buClr>
                <a:schemeClr val="dk1"/>
              </a:buClr>
              <a:buSzPts val="1400"/>
              <a:buAutoNum type="alphaLcPeriod"/>
              <a:defRPr>
                <a:solidFill>
                  <a:schemeClr val="dk1"/>
                </a:solidFill>
              </a:defRPr>
            </a:lvl8pPr>
            <a:lvl9pPr marL="4114800" lvl="8" indent="-317500" rtl="0">
              <a:lnSpc>
                <a:spcPct val="115000"/>
              </a:lnSpc>
              <a:spcBef>
                <a:spcPts val="0"/>
              </a:spcBef>
              <a:spcAft>
                <a:spcPts val="0"/>
              </a:spcAft>
              <a:buClr>
                <a:schemeClr val="dk1"/>
              </a:buClr>
              <a:buSzPts val="1400"/>
              <a:buAutoNum type="romanLcPeriod"/>
              <a:defRPr>
                <a:solidFill>
                  <a:schemeClr val="dk1"/>
                </a:solidFill>
              </a:defRPr>
            </a:lvl9pPr>
          </a:lstStyle>
          <a:p>
            <a:endParaRPr/>
          </a:p>
        </p:txBody>
      </p:sp>
      <p:sp>
        <p:nvSpPr>
          <p:cNvPr id="122" name="Google Shape;122;p4"/>
          <p:cNvSpPr txBox="1">
            <a:spLocks noGrp="1"/>
          </p:cNvSpPr>
          <p:nvPr>
            <p:ph type="title"/>
          </p:nvPr>
        </p:nvSpPr>
        <p:spPr>
          <a:xfrm>
            <a:off x="879750" y="537575"/>
            <a:ext cx="7384500" cy="627900"/>
          </a:xfrm>
          <a:prstGeom prst="rect">
            <a:avLst/>
          </a:prstGeom>
        </p:spPr>
        <p:txBody>
          <a:bodyPr spcFirstLastPara="1" wrap="square" lIns="91425" tIns="91425" rIns="91425" bIns="91425" anchor="ctr" anchorCtr="0">
            <a:noAutofit/>
          </a:bodyPr>
          <a:lstStyle>
            <a:lvl1pPr lvl="0" rtl="0">
              <a:spcBef>
                <a:spcPts val="0"/>
              </a:spcBef>
              <a:spcAft>
                <a:spcPts val="0"/>
              </a:spcAft>
              <a:buSzPts val="3400"/>
              <a:buNone/>
              <a:defRPr>
                <a:solidFill>
                  <a:schemeClr val="lt2"/>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6"/>
        <p:cNvGrpSpPr/>
        <p:nvPr/>
      </p:nvGrpSpPr>
      <p:grpSpPr>
        <a:xfrm>
          <a:off x="0" y="0"/>
          <a:ext cx="0" cy="0"/>
          <a:chOff x="0" y="0"/>
          <a:chExt cx="0" cy="0"/>
        </a:xfrm>
      </p:grpSpPr>
      <p:sp>
        <p:nvSpPr>
          <p:cNvPr id="167" name="Google Shape;167;p6"/>
          <p:cNvSpPr txBox="1">
            <a:spLocks noGrp="1"/>
          </p:cNvSpPr>
          <p:nvPr>
            <p:ph type="title"/>
          </p:nvPr>
        </p:nvSpPr>
        <p:spPr>
          <a:xfrm>
            <a:off x="872400" y="537575"/>
            <a:ext cx="7384500" cy="627900"/>
          </a:xfrm>
          <a:prstGeom prst="rect">
            <a:avLst/>
          </a:prstGeom>
        </p:spPr>
        <p:txBody>
          <a:bodyPr spcFirstLastPara="1" wrap="square" lIns="91425" tIns="91425" rIns="91425" bIns="91425" anchor="ctr" anchorCtr="0">
            <a:noAutofit/>
          </a:bodyPr>
          <a:lstStyle>
            <a:lvl1pPr lvl="0" rtl="0">
              <a:spcBef>
                <a:spcPts val="0"/>
              </a:spcBef>
              <a:spcAft>
                <a:spcPts val="0"/>
              </a:spcAft>
              <a:buSzPts val="3400"/>
              <a:buNone/>
              <a:defRPr>
                <a:solidFill>
                  <a:schemeClr val="lt2"/>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grpSp>
        <p:nvGrpSpPr>
          <p:cNvPr id="168" name="Google Shape;168;p6"/>
          <p:cNvGrpSpPr/>
          <p:nvPr/>
        </p:nvGrpSpPr>
        <p:grpSpPr>
          <a:xfrm>
            <a:off x="5148402" y="-403014"/>
            <a:ext cx="4238692" cy="1568482"/>
            <a:chOff x="340950" y="290161"/>
            <a:chExt cx="4238692" cy="1568482"/>
          </a:xfrm>
        </p:grpSpPr>
        <p:sp>
          <p:nvSpPr>
            <p:cNvPr id="169" name="Google Shape;169;p6"/>
            <p:cNvSpPr/>
            <p:nvPr/>
          </p:nvSpPr>
          <p:spPr>
            <a:xfrm>
              <a:off x="4057260" y="290161"/>
              <a:ext cx="8797" cy="1568482"/>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6"/>
            <p:cNvSpPr/>
            <p:nvPr/>
          </p:nvSpPr>
          <p:spPr>
            <a:xfrm>
              <a:off x="3526650" y="290161"/>
              <a:ext cx="6019" cy="1568482"/>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6"/>
            <p:cNvSpPr/>
            <p:nvPr/>
          </p:nvSpPr>
          <p:spPr>
            <a:xfrm>
              <a:off x="2993031" y="290161"/>
              <a:ext cx="9028" cy="1568482"/>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6"/>
            <p:cNvSpPr/>
            <p:nvPr/>
          </p:nvSpPr>
          <p:spPr>
            <a:xfrm>
              <a:off x="2462422" y="290161"/>
              <a:ext cx="6019" cy="1568482"/>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6"/>
            <p:cNvSpPr/>
            <p:nvPr/>
          </p:nvSpPr>
          <p:spPr>
            <a:xfrm>
              <a:off x="192903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6"/>
            <p:cNvSpPr/>
            <p:nvPr/>
          </p:nvSpPr>
          <p:spPr>
            <a:xfrm>
              <a:off x="139842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6"/>
            <p:cNvSpPr/>
            <p:nvPr/>
          </p:nvSpPr>
          <p:spPr>
            <a:xfrm>
              <a:off x="864807" y="290161"/>
              <a:ext cx="8797" cy="1568482"/>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6"/>
            <p:cNvSpPr/>
            <p:nvPr/>
          </p:nvSpPr>
          <p:spPr>
            <a:xfrm>
              <a:off x="340950" y="528900"/>
              <a:ext cx="4238692"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6"/>
            <p:cNvSpPr/>
            <p:nvPr/>
          </p:nvSpPr>
          <p:spPr>
            <a:xfrm>
              <a:off x="340950" y="1059514"/>
              <a:ext cx="4238692"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6"/>
            <p:cNvSpPr/>
            <p:nvPr/>
          </p:nvSpPr>
          <p:spPr>
            <a:xfrm>
              <a:off x="340950" y="1592906"/>
              <a:ext cx="4238692"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6"/>
          <p:cNvGrpSpPr/>
          <p:nvPr/>
        </p:nvGrpSpPr>
        <p:grpSpPr>
          <a:xfrm>
            <a:off x="1436314" y="4415134"/>
            <a:ext cx="6069811" cy="2822183"/>
            <a:chOff x="3074151" y="2321296"/>
            <a:chExt cx="6069811" cy="2822183"/>
          </a:xfrm>
        </p:grpSpPr>
        <p:sp>
          <p:nvSpPr>
            <p:cNvPr id="180" name="Google Shape;180;p6"/>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6"/>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6"/>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6"/>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6"/>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6"/>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6"/>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6"/>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6"/>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6"/>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6"/>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6"/>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6"/>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6"/>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6"/>
          <p:cNvSpPr/>
          <p:nvPr/>
        </p:nvSpPr>
        <p:spPr>
          <a:xfrm>
            <a:off x="2462450" y="4736700"/>
            <a:ext cx="6728400" cy="107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6"/>
          <p:cNvSpPr/>
          <p:nvPr/>
        </p:nvSpPr>
        <p:spPr>
          <a:xfrm flipH="1">
            <a:off x="121500" y="3278050"/>
            <a:ext cx="328200" cy="1865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6"/>
          <p:cNvSpPr/>
          <p:nvPr/>
        </p:nvSpPr>
        <p:spPr>
          <a:xfrm flipH="1">
            <a:off x="566025" y="3598950"/>
            <a:ext cx="32700" cy="2163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6"/>
          <p:cNvSpPr/>
          <p:nvPr/>
        </p:nvSpPr>
        <p:spPr>
          <a:xfrm flipH="1">
            <a:off x="2834947" y="4956275"/>
            <a:ext cx="1184700" cy="30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6"/>
          <p:cNvSpPr/>
          <p:nvPr/>
        </p:nvSpPr>
        <p:spPr>
          <a:xfrm flipH="1">
            <a:off x="6698750" y="152525"/>
            <a:ext cx="2492100" cy="266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6"/>
          <p:cNvSpPr/>
          <p:nvPr/>
        </p:nvSpPr>
        <p:spPr>
          <a:xfrm>
            <a:off x="95800" y="470525"/>
            <a:ext cx="762000" cy="762000"/>
          </a:xfrm>
          <a:prstGeom prst="mathMultiply">
            <a:avLst>
              <a:gd name="adj1" fmla="val 17115"/>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1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16"/>
        <p:cNvGrpSpPr/>
        <p:nvPr/>
      </p:nvGrpSpPr>
      <p:grpSpPr>
        <a:xfrm>
          <a:off x="0" y="0"/>
          <a:ext cx="0" cy="0"/>
          <a:chOff x="0" y="0"/>
          <a:chExt cx="0" cy="0"/>
        </a:xfrm>
      </p:grpSpPr>
      <p:sp>
        <p:nvSpPr>
          <p:cNvPr id="417" name="Google Shape;417;p13"/>
          <p:cNvSpPr/>
          <p:nvPr/>
        </p:nvSpPr>
        <p:spPr>
          <a:xfrm>
            <a:off x="95800" y="470525"/>
            <a:ext cx="762000" cy="762000"/>
          </a:xfrm>
          <a:prstGeom prst="mathMultiply">
            <a:avLst>
              <a:gd name="adj1" fmla="val 1711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13"/>
          <p:cNvGrpSpPr/>
          <p:nvPr/>
        </p:nvGrpSpPr>
        <p:grpSpPr>
          <a:xfrm>
            <a:off x="5148402" y="-403014"/>
            <a:ext cx="4238692" cy="1568482"/>
            <a:chOff x="340950" y="290161"/>
            <a:chExt cx="4238692" cy="1568482"/>
          </a:xfrm>
        </p:grpSpPr>
        <p:sp>
          <p:nvSpPr>
            <p:cNvPr id="419" name="Google Shape;419;p13"/>
            <p:cNvSpPr/>
            <p:nvPr/>
          </p:nvSpPr>
          <p:spPr>
            <a:xfrm>
              <a:off x="4057260" y="290161"/>
              <a:ext cx="8797" cy="1568482"/>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3"/>
            <p:cNvSpPr/>
            <p:nvPr/>
          </p:nvSpPr>
          <p:spPr>
            <a:xfrm>
              <a:off x="3526650" y="290161"/>
              <a:ext cx="6019" cy="1568482"/>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3"/>
            <p:cNvSpPr/>
            <p:nvPr/>
          </p:nvSpPr>
          <p:spPr>
            <a:xfrm>
              <a:off x="2993031" y="290161"/>
              <a:ext cx="9028" cy="1568482"/>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3"/>
            <p:cNvSpPr/>
            <p:nvPr/>
          </p:nvSpPr>
          <p:spPr>
            <a:xfrm>
              <a:off x="2462422" y="290161"/>
              <a:ext cx="6019" cy="1568482"/>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3"/>
            <p:cNvSpPr/>
            <p:nvPr/>
          </p:nvSpPr>
          <p:spPr>
            <a:xfrm>
              <a:off x="192903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3"/>
            <p:cNvSpPr/>
            <p:nvPr/>
          </p:nvSpPr>
          <p:spPr>
            <a:xfrm>
              <a:off x="139842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3"/>
            <p:cNvSpPr/>
            <p:nvPr/>
          </p:nvSpPr>
          <p:spPr>
            <a:xfrm>
              <a:off x="864807" y="290161"/>
              <a:ext cx="8797" cy="1568482"/>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3"/>
            <p:cNvSpPr/>
            <p:nvPr/>
          </p:nvSpPr>
          <p:spPr>
            <a:xfrm>
              <a:off x="340950" y="528900"/>
              <a:ext cx="4238692"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3"/>
            <p:cNvSpPr/>
            <p:nvPr/>
          </p:nvSpPr>
          <p:spPr>
            <a:xfrm>
              <a:off x="340950" y="1059514"/>
              <a:ext cx="4238692"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3"/>
            <p:cNvSpPr/>
            <p:nvPr/>
          </p:nvSpPr>
          <p:spPr>
            <a:xfrm>
              <a:off x="340950" y="1592906"/>
              <a:ext cx="4238692"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13"/>
          <p:cNvGrpSpPr/>
          <p:nvPr/>
        </p:nvGrpSpPr>
        <p:grpSpPr>
          <a:xfrm>
            <a:off x="1436314" y="4415134"/>
            <a:ext cx="6069811" cy="2822183"/>
            <a:chOff x="3074151" y="2321296"/>
            <a:chExt cx="6069811" cy="2822183"/>
          </a:xfrm>
        </p:grpSpPr>
        <p:sp>
          <p:nvSpPr>
            <p:cNvPr id="430" name="Google Shape;430;p13"/>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3"/>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3"/>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3"/>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3"/>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3"/>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3"/>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3"/>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3"/>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3"/>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3"/>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3"/>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3"/>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3"/>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3"/>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3"/>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 name="Google Shape;446;p13"/>
          <p:cNvSpPr/>
          <p:nvPr/>
        </p:nvSpPr>
        <p:spPr>
          <a:xfrm>
            <a:off x="2462450" y="4736700"/>
            <a:ext cx="6728400" cy="107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3"/>
          <p:cNvSpPr/>
          <p:nvPr/>
        </p:nvSpPr>
        <p:spPr>
          <a:xfrm flipH="1">
            <a:off x="104125" y="3458575"/>
            <a:ext cx="266700" cy="1684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3"/>
          <p:cNvSpPr/>
          <p:nvPr/>
        </p:nvSpPr>
        <p:spPr>
          <a:xfrm flipH="1">
            <a:off x="487150" y="2980050"/>
            <a:ext cx="32700" cy="216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3"/>
          <p:cNvSpPr/>
          <p:nvPr/>
        </p:nvSpPr>
        <p:spPr>
          <a:xfrm flipH="1">
            <a:off x="2834947" y="4956275"/>
            <a:ext cx="1184700" cy="30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3"/>
          <p:cNvSpPr/>
          <p:nvPr/>
        </p:nvSpPr>
        <p:spPr>
          <a:xfrm flipH="1">
            <a:off x="5953025" y="721500"/>
            <a:ext cx="3275100" cy="28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3"/>
          <p:cNvSpPr/>
          <p:nvPr/>
        </p:nvSpPr>
        <p:spPr>
          <a:xfrm flipH="1">
            <a:off x="4611300" y="470525"/>
            <a:ext cx="4532700" cy="30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3"/>
          <p:cNvSpPr txBox="1">
            <a:spLocks noGrp="1"/>
          </p:cNvSpPr>
          <p:nvPr>
            <p:ph type="title"/>
          </p:nvPr>
        </p:nvSpPr>
        <p:spPr>
          <a:xfrm>
            <a:off x="1588839" y="1600415"/>
            <a:ext cx="1608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solidFill>
                  <a:schemeClr val="dk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53" name="Google Shape;453;p13"/>
          <p:cNvSpPr txBox="1">
            <a:spLocks noGrp="1"/>
          </p:cNvSpPr>
          <p:nvPr>
            <p:ph type="title" idx="2" hasCustomPrompt="1"/>
          </p:nvPr>
        </p:nvSpPr>
        <p:spPr>
          <a:xfrm>
            <a:off x="722100" y="1843146"/>
            <a:ext cx="8013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54" name="Google Shape;454;p13"/>
          <p:cNvSpPr txBox="1">
            <a:spLocks noGrp="1"/>
          </p:cNvSpPr>
          <p:nvPr>
            <p:ph type="subTitle" idx="1"/>
          </p:nvPr>
        </p:nvSpPr>
        <p:spPr>
          <a:xfrm>
            <a:off x="1588850" y="1994118"/>
            <a:ext cx="1608300" cy="4854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5" name="Google Shape;455;p13"/>
          <p:cNvSpPr txBox="1">
            <a:spLocks noGrp="1"/>
          </p:cNvSpPr>
          <p:nvPr>
            <p:ph type="title" idx="3"/>
          </p:nvPr>
        </p:nvSpPr>
        <p:spPr>
          <a:xfrm>
            <a:off x="4204977" y="1600415"/>
            <a:ext cx="1608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solidFill>
                  <a:schemeClr val="dk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56" name="Google Shape;456;p13"/>
          <p:cNvSpPr txBox="1">
            <a:spLocks noGrp="1"/>
          </p:cNvSpPr>
          <p:nvPr>
            <p:ph type="title" idx="4" hasCustomPrompt="1"/>
          </p:nvPr>
        </p:nvSpPr>
        <p:spPr>
          <a:xfrm>
            <a:off x="3338223" y="1843146"/>
            <a:ext cx="8013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57" name="Google Shape;457;p13"/>
          <p:cNvSpPr txBox="1">
            <a:spLocks noGrp="1"/>
          </p:cNvSpPr>
          <p:nvPr>
            <p:ph type="subTitle" idx="5"/>
          </p:nvPr>
        </p:nvSpPr>
        <p:spPr>
          <a:xfrm>
            <a:off x="4204977" y="1994154"/>
            <a:ext cx="1608300" cy="485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400"/>
              <a:buNone/>
              <a:defRPr sz="1400"/>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458" name="Google Shape;458;p13"/>
          <p:cNvSpPr txBox="1">
            <a:spLocks noGrp="1"/>
          </p:cNvSpPr>
          <p:nvPr>
            <p:ph type="title" idx="6"/>
          </p:nvPr>
        </p:nvSpPr>
        <p:spPr>
          <a:xfrm>
            <a:off x="1588852" y="3183115"/>
            <a:ext cx="1608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solidFill>
                  <a:schemeClr val="dk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59" name="Google Shape;459;p13"/>
          <p:cNvSpPr txBox="1">
            <a:spLocks noGrp="1"/>
          </p:cNvSpPr>
          <p:nvPr>
            <p:ph type="title" idx="7" hasCustomPrompt="1"/>
          </p:nvPr>
        </p:nvSpPr>
        <p:spPr>
          <a:xfrm>
            <a:off x="722100" y="3432084"/>
            <a:ext cx="8013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60" name="Google Shape;460;p13"/>
          <p:cNvSpPr txBox="1">
            <a:spLocks noGrp="1"/>
          </p:cNvSpPr>
          <p:nvPr>
            <p:ph type="subTitle" idx="8"/>
          </p:nvPr>
        </p:nvSpPr>
        <p:spPr>
          <a:xfrm>
            <a:off x="1588850" y="3576718"/>
            <a:ext cx="1608300" cy="4854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1" name="Google Shape;461;p13"/>
          <p:cNvSpPr txBox="1">
            <a:spLocks noGrp="1"/>
          </p:cNvSpPr>
          <p:nvPr>
            <p:ph type="title" idx="9"/>
          </p:nvPr>
        </p:nvSpPr>
        <p:spPr>
          <a:xfrm>
            <a:off x="4204977" y="3183105"/>
            <a:ext cx="1608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solidFill>
                  <a:schemeClr val="dk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62" name="Google Shape;462;p13"/>
          <p:cNvSpPr txBox="1">
            <a:spLocks noGrp="1"/>
          </p:cNvSpPr>
          <p:nvPr>
            <p:ph type="title" idx="13" hasCustomPrompt="1"/>
          </p:nvPr>
        </p:nvSpPr>
        <p:spPr>
          <a:xfrm>
            <a:off x="3338223" y="3432084"/>
            <a:ext cx="8013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63" name="Google Shape;463;p13"/>
          <p:cNvSpPr txBox="1">
            <a:spLocks noGrp="1"/>
          </p:cNvSpPr>
          <p:nvPr>
            <p:ph type="subTitle" idx="14"/>
          </p:nvPr>
        </p:nvSpPr>
        <p:spPr>
          <a:xfrm>
            <a:off x="4204975" y="3576714"/>
            <a:ext cx="1608300" cy="485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400"/>
              <a:buNone/>
              <a:defRPr sz="1400"/>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464" name="Google Shape;464;p13"/>
          <p:cNvSpPr txBox="1">
            <a:spLocks noGrp="1"/>
          </p:cNvSpPr>
          <p:nvPr>
            <p:ph type="title" idx="15"/>
          </p:nvPr>
        </p:nvSpPr>
        <p:spPr>
          <a:xfrm>
            <a:off x="6822475" y="1600415"/>
            <a:ext cx="1608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solidFill>
                  <a:schemeClr val="dk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65" name="Google Shape;465;p13"/>
          <p:cNvSpPr txBox="1">
            <a:spLocks noGrp="1"/>
          </p:cNvSpPr>
          <p:nvPr>
            <p:ph type="title" idx="16" hasCustomPrompt="1"/>
          </p:nvPr>
        </p:nvSpPr>
        <p:spPr>
          <a:xfrm>
            <a:off x="5952975" y="1843146"/>
            <a:ext cx="8013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66" name="Google Shape;466;p13"/>
          <p:cNvSpPr txBox="1">
            <a:spLocks noGrp="1"/>
          </p:cNvSpPr>
          <p:nvPr>
            <p:ph type="subTitle" idx="17"/>
          </p:nvPr>
        </p:nvSpPr>
        <p:spPr>
          <a:xfrm>
            <a:off x="6822476" y="1994078"/>
            <a:ext cx="1608300" cy="485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400"/>
              <a:buNone/>
              <a:defRPr sz="1400"/>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467" name="Google Shape;467;p13"/>
          <p:cNvSpPr txBox="1">
            <a:spLocks noGrp="1"/>
          </p:cNvSpPr>
          <p:nvPr>
            <p:ph type="title" idx="18"/>
          </p:nvPr>
        </p:nvSpPr>
        <p:spPr>
          <a:xfrm>
            <a:off x="6822475" y="3177518"/>
            <a:ext cx="1608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solidFill>
                  <a:schemeClr val="dk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68" name="Google Shape;468;p13"/>
          <p:cNvSpPr txBox="1">
            <a:spLocks noGrp="1"/>
          </p:cNvSpPr>
          <p:nvPr>
            <p:ph type="title" idx="19" hasCustomPrompt="1"/>
          </p:nvPr>
        </p:nvSpPr>
        <p:spPr>
          <a:xfrm>
            <a:off x="5952975" y="3432084"/>
            <a:ext cx="8013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69" name="Google Shape;469;p13"/>
          <p:cNvSpPr txBox="1">
            <a:spLocks noGrp="1"/>
          </p:cNvSpPr>
          <p:nvPr>
            <p:ph type="subTitle" idx="20"/>
          </p:nvPr>
        </p:nvSpPr>
        <p:spPr>
          <a:xfrm>
            <a:off x="6822475" y="3576714"/>
            <a:ext cx="1608300" cy="485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400"/>
              <a:buNone/>
              <a:defRPr sz="1400"/>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470" name="Google Shape;470;p13"/>
          <p:cNvSpPr txBox="1">
            <a:spLocks noGrp="1"/>
          </p:cNvSpPr>
          <p:nvPr>
            <p:ph type="title" idx="21"/>
          </p:nvPr>
        </p:nvSpPr>
        <p:spPr>
          <a:xfrm>
            <a:off x="872400" y="537575"/>
            <a:ext cx="7384500" cy="627900"/>
          </a:xfrm>
          <a:prstGeom prst="rect">
            <a:avLst/>
          </a:prstGeom>
        </p:spPr>
        <p:txBody>
          <a:bodyPr spcFirstLastPara="1" wrap="square" lIns="91425" tIns="91425" rIns="91425" bIns="91425" anchor="ctr" anchorCtr="0">
            <a:noAutofit/>
          </a:bodyPr>
          <a:lstStyle>
            <a:lvl1pPr lvl="0" rtl="0">
              <a:spcBef>
                <a:spcPts val="0"/>
              </a:spcBef>
              <a:spcAft>
                <a:spcPts val="0"/>
              </a:spcAft>
              <a:buSzPts val="3400"/>
              <a:buNone/>
              <a:defRPr>
                <a:solidFill>
                  <a:schemeClr val="lt2"/>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471"/>
        <p:cNvGrpSpPr/>
        <p:nvPr/>
      </p:nvGrpSpPr>
      <p:grpSpPr>
        <a:xfrm>
          <a:off x="0" y="0"/>
          <a:ext cx="0" cy="0"/>
          <a:chOff x="0" y="0"/>
          <a:chExt cx="0" cy="0"/>
        </a:xfrm>
      </p:grpSpPr>
      <p:grpSp>
        <p:nvGrpSpPr>
          <p:cNvPr id="472" name="Google Shape;472;p14"/>
          <p:cNvGrpSpPr/>
          <p:nvPr/>
        </p:nvGrpSpPr>
        <p:grpSpPr>
          <a:xfrm>
            <a:off x="3074151" y="3395246"/>
            <a:ext cx="6069811" cy="2822183"/>
            <a:chOff x="3074151" y="2321296"/>
            <a:chExt cx="6069811" cy="2822183"/>
          </a:xfrm>
        </p:grpSpPr>
        <p:sp>
          <p:nvSpPr>
            <p:cNvPr id="473" name="Google Shape;473;p14"/>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4"/>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4"/>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4"/>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4"/>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4"/>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4"/>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4"/>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4"/>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4"/>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4"/>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4"/>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4"/>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4"/>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4"/>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4"/>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14"/>
          <p:cNvGrpSpPr/>
          <p:nvPr/>
        </p:nvGrpSpPr>
        <p:grpSpPr>
          <a:xfrm rot="5400000">
            <a:off x="-1330698" y="1335098"/>
            <a:ext cx="4238692" cy="1568482"/>
            <a:chOff x="340950" y="290161"/>
            <a:chExt cx="4238692" cy="1568482"/>
          </a:xfrm>
        </p:grpSpPr>
        <p:sp>
          <p:nvSpPr>
            <p:cNvPr id="490" name="Google Shape;490;p14"/>
            <p:cNvSpPr/>
            <p:nvPr/>
          </p:nvSpPr>
          <p:spPr>
            <a:xfrm>
              <a:off x="4057260" y="290161"/>
              <a:ext cx="8797" cy="1568482"/>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4"/>
            <p:cNvSpPr/>
            <p:nvPr/>
          </p:nvSpPr>
          <p:spPr>
            <a:xfrm>
              <a:off x="3526650" y="290161"/>
              <a:ext cx="6019" cy="1568482"/>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4"/>
            <p:cNvSpPr/>
            <p:nvPr/>
          </p:nvSpPr>
          <p:spPr>
            <a:xfrm>
              <a:off x="2993031" y="290161"/>
              <a:ext cx="9028" cy="1568482"/>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4"/>
            <p:cNvSpPr/>
            <p:nvPr/>
          </p:nvSpPr>
          <p:spPr>
            <a:xfrm>
              <a:off x="2462422" y="290161"/>
              <a:ext cx="6019" cy="1568482"/>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4"/>
            <p:cNvSpPr/>
            <p:nvPr/>
          </p:nvSpPr>
          <p:spPr>
            <a:xfrm>
              <a:off x="192903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4"/>
            <p:cNvSpPr/>
            <p:nvPr/>
          </p:nvSpPr>
          <p:spPr>
            <a:xfrm>
              <a:off x="139842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4"/>
            <p:cNvSpPr/>
            <p:nvPr/>
          </p:nvSpPr>
          <p:spPr>
            <a:xfrm>
              <a:off x="864807" y="290161"/>
              <a:ext cx="8797" cy="1568482"/>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4"/>
            <p:cNvSpPr/>
            <p:nvPr/>
          </p:nvSpPr>
          <p:spPr>
            <a:xfrm>
              <a:off x="340950" y="528900"/>
              <a:ext cx="4238692"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4"/>
            <p:cNvSpPr/>
            <p:nvPr/>
          </p:nvSpPr>
          <p:spPr>
            <a:xfrm>
              <a:off x="340950" y="1059514"/>
              <a:ext cx="4238692"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4"/>
            <p:cNvSpPr/>
            <p:nvPr/>
          </p:nvSpPr>
          <p:spPr>
            <a:xfrm>
              <a:off x="340950" y="1592906"/>
              <a:ext cx="4238692"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 name="Google Shape;500;p14"/>
          <p:cNvSpPr/>
          <p:nvPr/>
        </p:nvSpPr>
        <p:spPr>
          <a:xfrm flipH="1">
            <a:off x="1921410" y="0"/>
            <a:ext cx="98400" cy="1639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4"/>
          <p:cNvSpPr/>
          <p:nvPr/>
        </p:nvSpPr>
        <p:spPr>
          <a:xfrm flipH="1">
            <a:off x="1770428" y="0"/>
            <a:ext cx="33300" cy="875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4"/>
          <p:cNvSpPr/>
          <p:nvPr/>
        </p:nvSpPr>
        <p:spPr>
          <a:xfrm flipH="1">
            <a:off x="2137575" y="0"/>
            <a:ext cx="33300" cy="593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4"/>
          <p:cNvSpPr/>
          <p:nvPr/>
        </p:nvSpPr>
        <p:spPr>
          <a:xfrm flipH="1">
            <a:off x="1099225" y="4103400"/>
            <a:ext cx="449700" cy="1040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4"/>
          <p:cNvSpPr/>
          <p:nvPr/>
        </p:nvSpPr>
        <p:spPr>
          <a:xfrm flipH="1">
            <a:off x="1697575" y="4103400"/>
            <a:ext cx="32700" cy="104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4"/>
          <p:cNvSpPr txBox="1">
            <a:spLocks noGrp="1"/>
          </p:cNvSpPr>
          <p:nvPr>
            <p:ph type="subTitle" idx="1"/>
          </p:nvPr>
        </p:nvSpPr>
        <p:spPr>
          <a:xfrm>
            <a:off x="2519700" y="1022175"/>
            <a:ext cx="5445900" cy="2129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3000"/>
            </a:lvl1pPr>
            <a:lvl2pPr lvl="1" rtl="0">
              <a:lnSpc>
                <a:spcPct val="100000"/>
              </a:lnSpc>
              <a:spcBef>
                <a:spcPts val="0"/>
              </a:spcBef>
              <a:spcAft>
                <a:spcPts val="0"/>
              </a:spcAft>
              <a:buSzPts val="2500"/>
              <a:buNone/>
              <a:defRPr sz="2500"/>
            </a:lvl2pPr>
            <a:lvl3pPr lvl="2" rtl="0">
              <a:lnSpc>
                <a:spcPct val="100000"/>
              </a:lnSpc>
              <a:spcBef>
                <a:spcPts val="0"/>
              </a:spcBef>
              <a:spcAft>
                <a:spcPts val="0"/>
              </a:spcAft>
              <a:buSzPts val="2500"/>
              <a:buNone/>
              <a:defRPr sz="2500"/>
            </a:lvl3pPr>
            <a:lvl4pPr lvl="3" rtl="0">
              <a:lnSpc>
                <a:spcPct val="100000"/>
              </a:lnSpc>
              <a:spcBef>
                <a:spcPts val="0"/>
              </a:spcBef>
              <a:spcAft>
                <a:spcPts val="0"/>
              </a:spcAft>
              <a:buSzPts val="2500"/>
              <a:buNone/>
              <a:defRPr sz="2500"/>
            </a:lvl4pPr>
            <a:lvl5pPr lvl="4" rtl="0">
              <a:lnSpc>
                <a:spcPct val="100000"/>
              </a:lnSpc>
              <a:spcBef>
                <a:spcPts val="0"/>
              </a:spcBef>
              <a:spcAft>
                <a:spcPts val="0"/>
              </a:spcAft>
              <a:buSzPts val="2500"/>
              <a:buNone/>
              <a:defRPr sz="2500"/>
            </a:lvl5pPr>
            <a:lvl6pPr lvl="5" rtl="0">
              <a:lnSpc>
                <a:spcPct val="100000"/>
              </a:lnSpc>
              <a:spcBef>
                <a:spcPts val="0"/>
              </a:spcBef>
              <a:spcAft>
                <a:spcPts val="0"/>
              </a:spcAft>
              <a:buSzPts val="2500"/>
              <a:buNone/>
              <a:defRPr sz="2500"/>
            </a:lvl6pPr>
            <a:lvl7pPr lvl="6" rtl="0">
              <a:lnSpc>
                <a:spcPct val="100000"/>
              </a:lnSpc>
              <a:spcBef>
                <a:spcPts val="0"/>
              </a:spcBef>
              <a:spcAft>
                <a:spcPts val="0"/>
              </a:spcAft>
              <a:buSzPts val="2500"/>
              <a:buNone/>
              <a:defRPr sz="2500"/>
            </a:lvl7pPr>
            <a:lvl8pPr lvl="7" rtl="0">
              <a:lnSpc>
                <a:spcPct val="100000"/>
              </a:lnSpc>
              <a:spcBef>
                <a:spcPts val="0"/>
              </a:spcBef>
              <a:spcAft>
                <a:spcPts val="0"/>
              </a:spcAft>
              <a:buSzPts val="2500"/>
              <a:buNone/>
              <a:defRPr sz="2500"/>
            </a:lvl8pPr>
            <a:lvl9pPr lvl="8" rtl="0">
              <a:lnSpc>
                <a:spcPct val="100000"/>
              </a:lnSpc>
              <a:spcBef>
                <a:spcPts val="0"/>
              </a:spcBef>
              <a:spcAft>
                <a:spcPts val="0"/>
              </a:spcAft>
              <a:buSzPts val="2500"/>
              <a:buNone/>
              <a:defRPr sz="2500"/>
            </a:lvl9pPr>
          </a:lstStyle>
          <a:p>
            <a:endParaRPr/>
          </a:p>
        </p:txBody>
      </p:sp>
      <p:sp>
        <p:nvSpPr>
          <p:cNvPr id="506" name="Google Shape;506;p14"/>
          <p:cNvSpPr txBox="1">
            <a:spLocks noGrp="1"/>
          </p:cNvSpPr>
          <p:nvPr>
            <p:ph type="title"/>
          </p:nvPr>
        </p:nvSpPr>
        <p:spPr>
          <a:xfrm>
            <a:off x="5470200" y="3555896"/>
            <a:ext cx="2495400" cy="547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678"/>
        <p:cNvGrpSpPr/>
        <p:nvPr/>
      </p:nvGrpSpPr>
      <p:grpSpPr>
        <a:xfrm>
          <a:off x="0" y="0"/>
          <a:ext cx="0" cy="0"/>
          <a:chOff x="0" y="0"/>
          <a:chExt cx="0" cy="0"/>
        </a:xfrm>
      </p:grpSpPr>
      <p:sp>
        <p:nvSpPr>
          <p:cNvPr id="679" name="Google Shape;679;p19"/>
          <p:cNvSpPr/>
          <p:nvPr/>
        </p:nvSpPr>
        <p:spPr>
          <a:xfrm>
            <a:off x="95800" y="470525"/>
            <a:ext cx="762000" cy="762000"/>
          </a:xfrm>
          <a:prstGeom prst="mathMultiply">
            <a:avLst>
              <a:gd name="adj1" fmla="val 1711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 name="Google Shape;680;p19"/>
          <p:cNvGrpSpPr/>
          <p:nvPr/>
        </p:nvGrpSpPr>
        <p:grpSpPr>
          <a:xfrm>
            <a:off x="6519702" y="-403014"/>
            <a:ext cx="4238692" cy="1568482"/>
            <a:chOff x="340950" y="290161"/>
            <a:chExt cx="4238692" cy="1568482"/>
          </a:xfrm>
        </p:grpSpPr>
        <p:sp>
          <p:nvSpPr>
            <p:cNvPr id="681" name="Google Shape;681;p19"/>
            <p:cNvSpPr/>
            <p:nvPr/>
          </p:nvSpPr>
          <p:spPr>
            <a:xfrm>
              <a:off x="4057260" y="290161"/>
              <a:ext cx="8797" cy="1568482"/>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9"/>
            <p:cNvSpPr/>
            <p:nvPr/>
          </p:nvSpPr>
          <p:spPr>
            <a:xfrm>
              <a:off x="3526650" y="290161"/>
              <a:ext cx="6019" cy="1568482"/>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9"/>
            <p:cNvSpPr/>
            <p:nvPr/>
          </p:nvSpPr>
          <p:spPr>
            <a:xfrm>
              <a:off x="2993031" y="290161"/>
              <a:ext cx="9028" cy="1568482"/>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9"/>
            <p:cNvSpPr/>
            <p:nvPr/>
          </p:nvSpPr>
          <p:spPr>
            <a:xfrm>
              <a:off x="2462422" y="290161"/>
              <a:ext cx="6019" cy="1568482"/>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9"/>
            <p:cNvSpPr/>
            <p:nvPr/>
          </p:nvSpPr>
          <p:spPr>
            <a:xfrm>
              <a:off x="192903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9"/>
            <p:cNvSpPr/>
            <p:nvPr/>
          </p:nvSpPr>
          <p:spPr>
            <a:xfrm>
              <a:off x="139842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9"/>
            <p:cNvSpPr/>
            <p:nvPr/>
          </p:nvSpPr>
          <p:spPr>
            <a:xfrm>
              <a:off x="864807" y="290161"/>
              <a:ext cx="8797" cy="1568482"/>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9"/>
            <p:cNvSpPr/>
            <p:nvPr/>
          </p:nvSpPr>
          <p:spPr>
            <a:xfrm>
              <a:off x="340950" y="528900"/>
              <a:ext cx="4238692"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9"/>
            <p:cNvSpPr/>
            <p:nvPr/>
          </p:nvSpPr>
          <p:spPr>
            <a:xfrm>
              <a:off x="340950" y="1059514"/>
              <a:ext cx="4238692"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9"/>
            <p:cNvSpPr/>
            <p:nvPr/>
          </p:nvSpPr>
          <p:spPr>
            <a:xfrm>
              <a:off x="340950" y="1592906"/>
              <a:ext cx="4238692"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 name="Google Shape;691;p19"/>
          <p:cNvGrpSpPr/>
          <p:nvPr/>
        </p:nvGrpSpPr>
        <p:grpSpPr>
          <a:xfrm>
            <a:off x="1436314" y="4415134"/>
            <a:ext cx="6069811" cy="2822183"/>
            <a:chOff x="3074151" y="2321296"/>
            <a:chExt cx="6069811" cy="2822183"/>
          </a:xfrm>
        </p:grpSpPr>
        <p:sp>
          <p:nvSpPr>
            <p:cNvPr id="692" name="Google Shape;692;p19"/>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9"/>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9"/>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9"/>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9"/>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9"/>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9"/>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9"/>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9"/>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9"/>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9"/>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9"/>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9"/>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9"/>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9"/>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9"/>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 name="Google Shape;708;p19"/>
          <p:cNvSpPr/>
          <p:nvPr/>
        </p:nvSpPr>
        <p:spPr>
          <a:xfrm>
            <a:off x="-466200" y="4736700"/>
            <a:ext cx="6728400" cy="107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9"/>
          <p:cNvSpPr/>
          <p:nvPr/>
        </p:nvSpPr>
        <p:spPr>
          <a:xfrm flipH="1">
            <a:off x="8256900" y="3532900"/>
            <a:ext cx="449700" cy="1865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9"/>
          <p:cNvSpPr/>
          <p:nvPr/>
        </p:nvSpPr>
        <p:spPr>
          <a:xfrm flipH="1">
            <a:off x="8822925" y="3234900"/>
            <a:ext cx="32700" cy="2163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9"/>
          <p:cNvSpPr/>
          <p:nvPr/>
        </p:nvSpPr>
        <p:spPr>
          <a:xfrm flipH="1">
            <a:off x="1991550" y="4878875"/>
            <a:ext cx="1812900" cy="107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9"/>
          <p:cNvSpPr/>
          <p:nvPr/>
        </p:nvSpPr>
        <p:spPr>
          <a:xfrm flipH="1">
            <a:off x="7809725" y="470525"/>
            <a:ext cx="3275100" cy="28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9"/>
          <p:cNvSpPr/>
          <p:nvPr/>
        </p:nvSpPr>
        <p:spPr>
          <a:xfrm flipH="1">
            <a:off x="7699725" y="233875"/>
            <a:ext cx="4532700" cy="30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9"/>
          <p:cNvSpPr txBox="1">
            <a:spLocks noGrp="1"/>
          </p:cNvSpPr>
          <p:nvPr>
            <p:ph type="title"/>
          </p:nvPr>
        </p:nvSpPr>
        <p:spPr>
          <a:xfrm>
            <a:off x="1108888" y="2751672"/>
            <a:ext cx="1857300" cy="28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200"/>
              <a:buNone/>
              <a:defRPr sz="1800">
                <a:solidFill>
                  <a:schemeClr val="dk2"/>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715" name="Google Shape;715;p19"/>
          <p:cNvSpPr txBox="1">
            <a:spLocks noGrp="1"/>
          </p:cNvSpPr>
          <p:nvPr>
            <p:ph type="subTitle" idx="1"/>
          </p:nvPr>
        </p:nvSpPr>
        <p:spPr>
          <a:xfrm>
            <a:off x="1108888" y="3007950"/>
            <a:ext cx="1857300" cy="86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6" name="Google Shape;716;p19"/>
          <p:cNvSpPr txBox="1">
            <a:spLocks noGrp="1"/>
          </p:cNvSpPr>
          <p:nvPr>
            <p:ph type="title" idx="2"/>
          </p:nvPr>
        </p:nvSpPr>
        <p:spPr>
          <a:xfrm>
            <a:off x="3643350" y="2751672"/>
            <a:ext cx="1857300" cy="28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200"/>
              <a:buNone/>
              <a:defRPr sz="1800">
                <a:solidFill>
                  <a:schemeClr val="dk2"/>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717" name="Google Shape;717;p19"/>
          <p:cNvSpPr txBox="1">
            <a:spLocks noGrp="1"/>
          </p:cNvSpPr>
          <p:nvPr>
            <p:ph type="subTitle" idx="3"/>
          </p:nvPr>
        </p:nvSpPr>
        <p:spPr>
          <a:xfrm>
            <a:off x="3643350" y="3007950"/>
            <a:ext cx="1857300" cy="86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8" name="Google Shape;718;p19"/>
          <p:cNvSpPr txBox="1">
            <a:spLocks noGrp="1"/>
          </p:cNvSpPr>
          <p:nvPr>
            <p:ph type="title" idx="4"/>
          </p:nvPr>
        </p:nvSpPr>
        <p:spPr>
          <a:xfrm>
            <a:off x="6177812" y="2751672"/>
            <a:ext cx="1857300" cy="28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200"/>
              <a:buNone/>
              <a:defRPr sz="1800">
                <a:solidFill>
                  <a:schemeClr val="dk2"/>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719" name="Google Shape;719;p19"/>
          <p:cNvSpPr txBox="1">
            <a:spLocks noGrp="1"/>
          </p:cNvSpPr>
          <p:nvPr>
            <p:ph type="subTitle" idx="5"/>
          </p:nvPr>
        </p:nvSpPr>
        <p:spPr>
          <a:xfrm>
            <a:off x="6177812" y="3007950"/>
            <a:ext cx="1857300" cy="86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0" name="Google Shape;720;p19"/>
          <p:cNvSpPr txBox="1">
            <a:spLocks noGrp="1"/>
          </p:cNvSpPr>
          <p:nvPr>
            <p:ph type="title" idx="6"/>
          </p:nvPr>
        </p:nvSpPr>
        <p:spPr>
          <a:xfrm>
            <a:off x="872400" y="537575"/>
            <a:ext cx="7384500" cy="627900"/>
          </a:xfrm>
          <a:prstGeom prst="rect">
            <a:avLst/>
          </a:prstGeom>
        </p:spPr>
        <p:txBody>
          <a:bodyPr spcFirstLastPara="1" wrap="square" lIns="91425" tIns="91425" rIns="91425" bIns="91425" anchor="ctr"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769"/>
        <p:cNvGrpSpPr/>
        <p:nvPr/>
      </p:nvGrpSpPr>
      <p:grpSpPr>
        <a:xfrm>
          <a:off x="0" y="0"/>
          <a:ext cx="0" cy="0"/>
          <a:chOff x="0" y="0"/>
          <a:chExt cx="0" cy="0"/>
        </a:xfrm>
      </p:grpSpPr>
      <p:sp>
        <p:nvSpPr>
          <p:cNvPr id="770" name="Google Shape;770;p21"/>
          <p:cNvSpPr txBox="1">
            <a:spLocks noGrp="1"/>
          </p:cNvSpPr>
          <p:nvPr>
            <p:ph type="title"/>
          </p:nvPr>
        </p:nvSpPr>
        <p:spPr>
          <a:xfrm>
            <a:off x="2319100" y="1543050"/>
            <a:ext cx="19026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solidFill>
                  <a:schemeClr val="dk2"/>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771" name="Google Shape;771;p21"/>
          <p:cNvSpPr txBox="1">
            <a:spLocks noGrp="1"/>
          </p:cNvSpPr>
          <p:nvPr>
            <p:ph type="subTitle" idx="1"/>
          </p:nvPr>
        </p:nvSpPr>
        <p:spPr>
          <a:xfrm>
            <a:off x="2319100" y="1829477"/>
            <a:ext cx="1902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72" name="Google Shape;772;p21"/>
          <p:cNvSpPr txBox="1">
            <a:spLocks noGrp="1"/>
          </p:cNvSpPr>
          <p:nvPr>
            <p:ph type="title" idx="2"/>
          </p:nvPr>
        </p:nvSpPr>
        <p:spPr>
          <a:xfrm>
            <a:off x="5986649" y="1543050"/>
            <a:ext cx="19026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solidFill>
                  <a:schemeClr val="dk2"/>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773" name="Google Shape;773;p21"/>
          <p:cNvSpPr txBox="1">
            <a:spLocks noGrp="1"/>
          </p:cNvSpPr>
          <p:nvPr>
            <p:ph type="subTitle" idx="3"/>
          </p:nvPr>
        </p:nvSpPr>
        <p:spPr>
          <a:xfrm>
            <a:off x="5986649" y="1829477"/>
            <a:ext cx="1902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74" name="Google Shape;774;p21"/>
          <p:cNvSpPr txBox="1">
            <a:spLocks noGrp="1"/>
          </p:cNvSpPr>
          <p:nvPr>
            <p:ph type="title" idx="4"/>
          </p:nvPr>
        </p:nvSpPr>
        <p:spPr>
          <a:xfrm>
            <a:off x="2319100" y="3179724"/>
            <a:ext cx="19026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solidFill>
                  <a:schemeClr val="dk2"/>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775" name="Google Shape;775;p21"/>
          <p:cNvSpPr txBox="1">
            <a:spLocks noGrp="1"/>
          </p:cNvSpPr>
          <p:nvPr>
            <p:ph type="subTitle" idx="5"/>
          </p:nvPr>
        </p:nvSpPr>
        <p:spPr>
          <a:xfrm>
            <a:off x="2319100" y="3466250"/>
            <a:ext cx="1902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76" name="Google Shape;776;p21"/>
          <p:cNvSpPr txBox="1">
            <a:spLocks noGrp="1"/>
          </p:cNvSpPr>
          <p:nvPr>
            <p:ph type="title" idx="6"/>
          </p:nvPr>
        </p:nvSpPr>
        <p:spPr>
          <a:xfrm>
            <a:off x="5986649" y="3179724"/>
            <a:ext cx="19026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solidFill>
                  <a:schemeClr val="dk2"/>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777" name="Google Shape;777;p21"/>
          <p:cNvSpPr txBox="1">
            <a:spLocks noGrp="1"/>
          </p:cNvSpPr>
          <p:nvPr>
            <p:ph type="subTitle" idx="7"/>
          </p:nvPr>
        </p:nvSpPr>
        <p:spPr>
          <a:xfrm>
            <a:off x="5986649" y="3466250"/>
            <a:ext cx="1902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78" name="Google Shape;778;p21"/>
          <p:cNvSpPr txBox="1">
            <a:spLocks noGrp="1"/>
          </p:cNvSpPr>
          <p:nvPr>
            <p:ph type="title" idx="8"/>
          </p:nvPr>
        </p:nvSpPr>
        <p:spPr>
          <a:xfrm>
            <a:off x="872400" y="537575"/>
            <a:ext cx="7384500" cy="627900"/>
          </a:xfrm>
          <a:prstGeom prst="rect">
            <a:avLst/>
          </a:prstGeom>
        </p:spPr>
        <p:txBody>
          <a:bodyPr spcFirstLastPara="1" wrap="square" lIns="91425" tIns="91425" rIns="91425" bIns="91425" anchor="ctr"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grpSp>
        <p:nvGrpSpPr>
          <p:cNvPr id="779" name="Google Shape;779;p21"/>
          <p:cNvGrpSpPr/>
          <p:nvPr/>
        </p:nvGrpSpPr>
        <p:grpSpPr>
          <a:xfrm>
            <a:off x="5201402" y="-578989"/>
            <a:ext cx="4238692" cy="1568482"/>
            <a:chOff x="340950" y="290161"/>
            <a:chExt cx="4238692" cy="1568482"/>
          </a:xfrm>
        </p:grpSpPr>
        <p:sp>
          <p:nvSpPr>
            <p:cNvPr id="780" name="Google Shape;780;p21"/>
            <p:cNvSpPr/>
            <p:nvPr/>
          </p:nvSpPr>
          <p:spPr>
            <a:xfrm>
              <a:off x="4057260" y="290161"/>
              <a:ext cx="8797" cy="1568482"/>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1"/>
            <p:cNvSpPr/>
            <p:nvPr/>
          </p:nvSpPr>
          <p:spPr>
            <a:xfrm>
              <a:off x="3526650" y="290161"/>
              <a:ext cx="6019" cy="1568482"/>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1"/>
            <p:cNvSpPr/>
            <p:nvPr/>
          </p:nvSpPr>
          <p:spPr>
            <a:xfrm>
              <a:off x="2993031" y="290161"/>
              <a:ext cx="9028" cy="1568482"/>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1"/>
            <p:cNvSpPr/>
            <p:nvPr/>
          </p:nvSpPr>
          <p:spPr>
            <a:xfrm>
              <a:off x="2462422" y="290161"/>
              <a:ext cx="6019" cy="1568482"/>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1"/>
            <p:cNvSpPr/>
            <p:nvPr/>
          </p:nvSpPr>
          <p:spPr>
            <a:xfrm>
              <a:off x="192903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1"/>
            <p:cNvSpPr/>
            <p:nvPr/>
          </p:nvSpPr>
          <p:spPr>
            <a:xfrm>
              <a:off x="139842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1"/>
            <p:cNvSpPr/>
            <p:nvPr/>
          </p:nvSpPr>
          <p:spPr>
            <a:xfrm>
              <a:off x="864807" y="290161"/>
              <a:ext cx="8797" cy="1568482"/>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1"/>
            <p:cNvSpPr/>
            <p:nvPr/>
          </p:nvSpPr>
          <p:spPr>
            <a:xfrm>
              <a:off x="340950" y="528900"/>
              <a:ext cx="4238692"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1"/>
            <p:cNvSpPr/>
            <p:nvPr/>
          </p:nvSpPr>
          <p:spPr>
            <a:xfrm>
              <a:off x="340950" y="1059514"/>
              <a:ext cx="4238692"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1"/>
            <p:cNvSpPr/>
            <p:nvPr/>
          </p:nvSpPr>
          <p:spPr>
            <a:xfrm>
              <a:off x="340950" y="1592906"/>
              <a:ext cx="4238692"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790;p21"/>
          <p:cNvGrpSpPr/>
          <p:nvPr/>
        </p:nvGrpSpPr>
        <p:grpSpPr>
          <a:xfrm>
            <a:off x="-270636" y="4333184"/>
            <a:ext cx="6069811" cy="2822183"/>
            <a:chOff x="3074151" y="2321296"/>
            <a:chExt cx="6069811" cy="2822183"/>
          </a:xfrm>
        </p:grpSpPr>
        <p:sp>
          <p:nvSpPr>
            <p:cNvPr id="791" name="Google Shape;791;p21"/>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1"/>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1"/>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1"/>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1"/>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1"/>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1"/>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1"/>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1"/>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1"/>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1"/>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1"/>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1"/>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1"/>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1"/>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1"/>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 name="Google Shape;807;p21"/>
          <p:cNvSpPr/>
          <p:nvPr/>
        </p:nvSpPr>
        <p:spPr>
          <a:xfrm rot="-5400000" flipH="1">
            <a:off x="7076725" y="414050"/>
            <a:ext cx="3275100" cy="28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1"/>
          <p:cNvSpPr/>
          <p:nvPr/>
        </p:nvSpPr>
        <p:spPr>
          <a:xfrm rot="-5400000" flipH="1">
            <a:off x="6182925" y="1256275"/>
            <a:ext cx="4532700" cy="30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9" name="Google Shape;809;p21"/>
          <p:cNvGrpSpPr/>
          <p:nvPr/>
        </p:nvGrpSpPr>
        <p:grpSpPr>
          <a:xfrm rot="-5400000">
            <a:off x="2486566" y="2113491"/>
            <a:ext cx="258622" cy="5231768"/>
            <a:chOff x="3632500" y="0"/>
            <a:chExt cx="244075" cy="2554200"/>
          </a:xfrm>
        </p:grpSpPr>
        <p:sp>
          <p:nvSpPr>
            <p:cNvPr id="810" name="Google Shape;810;p21"/>
            <p:cNvSpPr/>
            <p:nvPr/>
          </p:nvSpPr>
          <p:spPr>
            <a:xfrm flipH="1">
              <a:off x="3780275" y="0"/>
              <a:ext cx="96300" cy="2554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1"/>
            <p:cNvSpPr/>
            <p:nvPr/>
          </p:nvSpPr>
          <p:spPr>
            <a:xfrm flipH="1">
              <a:off x="3632500" y="0"/>
              <a:ext cx="32700" cy="1364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2" name="Google Shape;812;p21"/>
          <p:cNvSpPr/>
          <p:nvPr/>
        </p:nvSpPr>
        <p:spPr>
          <a:xfrm rot="-5400000" flipH="1">
            <a:off x="275079" y="789881"/>
            <a:ext cx="571500" cy="123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963"/>
        <p:cNvGrpSpPr/>
        <p:nvPr/>
      </p:nvGrpSpPr>
      <p:grpSpPr>
        <a:xfrm>
          <a:off x="0" y="0"/>
          <a:ext cx="0" cy="0"/>
          <a:chOff x="0" y="0"/>
          <a:chExt cx="0" cy="0"/>
        </a:xfrm>
      </p:grpSpPr>
      <p:sp>
        <p:nvSpPr>
          <p:cNvPr id="964" name="Google Shape;964;p25"/>
          <p:cNvSpPr/>
          <p:nvPr/>
        </p:nvSpPr>
        <p:spPr>
          <a:xfrm flipH="1">
            <a:off x="8843590" y="3245740"/>
            <a:ext cx="32700" cy="2163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5" name="Google Shape;965;p25"/>
          <p:cNvGrpSpPr/>
          <p:nvPr/>
        </p:nvGrpSpPr>
        <p:grpSpPr>
          <a:xfrm rot="10800000">
            <a:off x="6717884" y="-755154"/>
            <a:ext cx="4238692" cy="1568482"/>
            <a:chOff x="340950" y="290161"/>
            <a:chExt cx="4238692" cy="1568482"/>
          </a:xfrm>
        </p:grpSpPr>
        <p:sp>
          <p:nvSpPr>
            <p:cNvPr id="966" name="Google Shape;966;p25"/>
            <p:cNvSpPr/>
            <p:nvPr/>
          </p:nvSpPr>
          <p:spPr>
            <a:xfrm>
              <a:off x="4057260" y="290161"/>
              <a:ext cx="8797" cy="1568482"/>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5"/>
            <p:cNvSpPr/>
            <p:nvPr/>
          </p:nvSpPr>
          <p:spPr>
            <a:xfrm>
              <a:off x="3526650" y="290161"/>
              <a:ext cx="6019" cy="1568482"/>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5"/>
            <p:cNvSpPr/>
            <p:nvPr/>
          </p:nvSpPr>
          <p:spPr>
            <a:xfrm>
              <a:off x="2993031" y="290161"/>
              <a:ext cx="9028" cy="1568482"/>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5"/>
            <p:cNvSpPr/>
            <p:nvPr/>
          </p:nvSpPr>
          <p:spPr>
            <a:xfrm>
              <a:off x="2462422" y="290161"/>
              <a:ext cx="6019" cy="1568482"/>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5"/>
            <p:cNvSpPr/>
            <p:nvPr/>
          </p:nvSpPr>
          <p:spPr>
            <a:xfrm>
              <a:off x="192903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5"/>
            <p:cNvSpPr/>
            <p:nvPr/>
          </p:nvSpPr>
          <p:spPr>
            <a:xfrm>
              <a:off x="139842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5"/>
            <p:cNvSpPr/>
            <p:nvPr/>
          </p:nvSpPr>
          <p:spPr>
            <a:xfrm>
              <a:off x="864807" y="290161"/>
              <a:ext cx="8797" cy="1568482"/>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5"/>
            <p:cNvSpPr/>
            <p:nvPr/>
          </p:nvSpPr>
          <p:spPr>
            <a:xfrm>
              <a:off x="340950" y="528900"/>
              <a:ext cx="4238692"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5"/>
            <p:cNvSpPr/>
            <p:nvPr/>
          </p:nvSpPr>
          <p:spPr>
            <a:xfrm>
              <a:off x="340950" y="1059514"/>
              <a:ext cx="4238692"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5"/>
            <p:cNvSpPr/>
            <p:nvPr/>
          </p:nvSpPr>
          <p:spPr>
            <a:xfrm>
              <a:off x="340950" y="1592906"/>
              <a:ext cx="4238692"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 name="Google Shape;976;p25"/>
          <p:cNvGrpSpPr/>
          <p:nvPr/>
        </p:nvGrpSpPr>
        <p:grpSpPr>
          <a:xfrm rot="5400000">
            <a:off x="-2460854" y="963351"/>
            <a:ext cx="6069811" cy="2822183"/>
            <a:chOff x="3074151" y="2321296"/>
            <a:chExt cx="6069811" cy="2822183"/>
          </a:xfrm>
        </p:grpSpPr>
        <p:sp>
          <p:nvSpPr>
            <p:cNvPr id="977" name="Google Shape;977;p25"/>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5"/>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5"/>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5"/>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5"/>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5"/>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5"/>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5"/>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5"/>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5"/>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5"/>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5"/>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5"/>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5"/>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5"/>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5"/>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 name="Google Shape;993;p25"/>
          <p:cNvGrpSpPr/>
          <p:nvPr/>
        </p:nvGrpSpPr>
        <p:grpSpPr>
          <a:xfrm rot="-5400000">
            <a:off x="2314421" y="1498805"/>
            <a:ext cx="415204" cy="5231768"/>
            <a:chOff x="3632500" y="0"/>
            <a:chExt cx="391850" cy="2554200"/>
          </a:xfrm>
        </p:grpSpPr>
        <p:sp>
          <p:nvSpPr>
            <p:cNvPr id="994" name="Google Shape;994;p25"/>
            <p:cNvSpPr/>
            <p:nvPr/>
          </p:nvSpPr>
          <p:spPr>
            <a:xfrm flipH="1">
              <a:off x="3780275" y="0"/>
              <a:ext cx="96300" cy="2554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5"/>
            <p:cNvSpPr/>
            <p:nvPr/>
          </p:nvSpPr>
          <p:spPr>
            <a:xfrm flipH="1">
              <a:off x="3632500" y="0"/>
              <a:ext cx="32700" cy="1364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5"/>
            <p:cNvSpPr/>
            <p:nvPr/>
          </p:nvSpPr>
          <p:spPr>
            <a:xfrm flipH="1">
              <a:off x="3991650" y="0"/>
              <a:ext cx="32700" cy="92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7" name="Google Shape;997;p25"/>
          <p:cNvSpPr/>
          <p:nvPr/>
        </p:nvSpPr>
        <p:spPr>
          <a:xfrm flipH="1">
            <a:off x="8516963" y="3543745"/>
            <a:ext cx="210300" cy="1865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2"/>
              </a:buClr>
              <a:buSzPts val="3400"/>
              <a:buFont typeface="Rajdhani"/>
              <a:buNone/>
              <a:defRPr sz="3400" b="1">
                <a:solidFill>
                  <a:schemeClr val="accent2"/>
                </a:solidFill>
                <a:latin typeface="Rajdhani"/>
                <a:ea typeface="Rajdhani"/>
                <a:cs typeface="Rajdhani"/>
                <a:sym typeface="Rajdhani"/>
              </a:defRPr>
            </a:lvl1pPr>
            <a:lvl2pPr lvl="1" rtl="0">
              <a:spcBef>
                <a:spcPts val="0"/>
              </a:spcBef>
              <a:spcAft>
                <a:spcPts val="0"/>
              </a:spcAft>
              <a:buClr>
                <a:schemeClr val="accent2"/>
              </a:buClr>
              <a:buSzPts val="3400"/>
              <a:buFont typeface="Rajdhani"/>
              <a:buNone/>
              <a:defRPr sz="3400" b="1">
                <a:solidFill>
                  <a:schemeClr val="accent2"/>
                </a:solidFill>
                <a:latin typeface="Rajdhani"/>
                <a:ea typeface="Rajdhani"/>
                <a:cs typeface="Rajdhani"/>
                <a:sym typeface="Rajdhani"/>
              </a:defRPr>
            </a:lvl2pPr>
            <a:lvl3pPr lvl="2" rtl="0">
              <a:spcBef>
                <a:spcPts val="0"/>
              </a:spcBef>
              <a:spcAft>
                <a:spcPts val="0"/>
              </a:spcAft>
              <a:buClr>
                <a:schemeClr val="accent2"/>
              </a:buClr>
              <a:buSzPts val="3400"/>
              <a:buFont typeface="Rajdhani"/>
              <a:buNone/>
              <a:defRPr sz="3400" b="1">
                <a:solidFill>
                  <a:schemeClr val="accent2"/>
                </a:solidFill>
                <a:latin typeface="Rajdhani"/>
                <a:ea typeface="Rajdhani"/>
                <a:cs typeface="Rajdhani"/>
                <a:sym typeface="Rajdhani"/>
              </a:defRPr>
            </a:lvl3pPr>
            <a:lvl4pPr lvl="3" rtl="0">
              <a:spcBef>
                <a:spcPts val="0"/>
              </a:spcBef>
              <a:spcAft>
                <a:spcPts val="0"/>
              </a:spcAft>
              <a:buClr>
                <a:schemeClr val="accent2"/>
              </a:buClr>
              <a:buSzPts val="3400"/>
              <a:buFont typeface="Rajdhani"/>
              <a:buNone/>
              <a:defRPr sz="3400" b="1">
                <a:solidFill>
                  <a:schemeClr val="accent2"/>
                </a:solidFill>
                <a:latin typeface="Rajdhani"/>
                <a:ea typeface="Rajdhani"/>
                <a:cs typeface="Rajdhani"/>
                <a:sym typeface="Rajdhani"/>
              </a:defRPr>
            </a:lvl4pPr>
            <a:lvl5pPr lvl="4" rtl="0">
              <a:spcBef>
                <a:spcPts val="0"/>
              </a:spcBef>
              <a:spcAft>
                <a:spcPts val="0"/>
              </a:spcAft>
              <a:buClr>
                <a:schemeClr val="accent2"/>
              </a:buClr>
              <a:buSzPts val="3400"/>
              <a:buFont typeface="Rajdhani"/>
              <a:buNone/>
              <a:defRPr sz="3400" b="1">
                <a:solidFill>
                  <a:schemeClr val="accent2"/>
                </a:solidFill>
                <a:latin typeface="Rajdhani"/>
                <a:ea typeface="Rajdhani"/>
                <a:cs typeface="Rajdhani"/>
                <a:sym typeface="Rajdhani"/>
              </a:defRPr>
            </a:lvl5pPr>
            <a:lvl6pPr lvl="5" rtl="0">
              <a:spcBef>
                <a:spcPts val="0"/>
              </a:spcBef>
              <a:spcAft>
                <a:spcPts val="0"/>
              </a:spcAft>
              <a:buClr>
                <a:schemeClr val="accent2"/>
              </a:buClr>
              <a:buSzPts val="3400"/>
              <a:buFont typeface="Rajdhani"/>
              <a:buNone/>
              <a:defRPr sz="3400" b="1">
                <a:solidFill>
                  <a:schemeClr val="accent2"/>
                </a:solidFill>
                <a:latin typeface="Rajdhani"/>
                <a:ea typeface="Rajdhani"/>
                <a:cs typeface="Rajdhani"/>
                <a:sym typeface="Rajdhani"/>
              </a:defRPr>
            </a:lvl6pPr>
            <a:lvl7pPr lvl="6" rtl="0">
              <a:spcBef>
                <a:spcPts val="0"/>
              </a:spcBef>
              <a:spcAft>
                <a:spcPts val="0"/>
              </a:spcAft>
              <a:buClr>
                <a:schemeClr val="accent2"/>
              </a:buClr>
              <a:buSzPts val="3400"/>
              <a:buFont typeface="Rajdhani"/>
              <a:buNone/>
              <a:defRPr sz="3400" b="1">
                <a:solidFill>
                  <a:schemeClr val="accent2"/>
                </a:solidFill>
                <a:latin typeface="Rajdhani"/>
                <a:ea typeface="Rajdhani"/>
                <a:cs typeface="Rajdhani"/>
                <a:sym typeface="Rajdhani"/>
              </a:defRPr>
            </a:lvl7pPr>
            <a:lvl8pPr lvl="7" rtl="0">
              <a:spcBef>
                <a:spcPts val="0"/>
              </a:spcBef>
              <a:spcAft>
                <a:spcPts val="0"/>
              </a:spcAft>
              <a:buClr>
                <a:schemeClr val="accent2"/>
              </a:buClr>
              <a:buSzPts val="3400"/>
              <a:buFont typeface="Rajdhani"/>
              <a:buNone/>
              <a:defRPr sz="3400" b="1">
                <a:solidFill>
                  <a:schemeClr val="accent2"/>
                </a:solidFill>
                <a:latin typeface="Rajdhani"/>
                <a:ea typeface="Rajdhani"/>
                <a:cs typeface="Rajdhani"/>
                <a:sym typeface="Rajdhani"/>
              </a:defRPr>
            </a:lvl8pPr>
            <a:lvl9pPr lvl="8" rtl="0">
              <a:spcBef>
                <a:spcPts val="0"/>
              </a:spcBef>
              <a:spcAft>
                <a:spcPts val="0"/>
              </a:spcAft>
              <a:buClr>
                <a:schemeClr val="accent2"/>
              </a:buClr>
              <a:buSzPts val="3400"/>
              <a:buFont typeface="Rajdhani"/>
              <a:buNone/>
              <a:defRPr sz="3400" b="1">
                <a:solidFill>
                  <a:schemeClr val="accen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2"/>
              </a:buClr>
              <a:buSzPts val="1400"/>
              <a:buFont typeface="Tajawal"/>
              <a:buChar char="●"/>
              <a:defRPr>
                <a:solidFill>
                  <a:schemeClr val="accent2"/>
                </a:solidFill>
                <a:latin typeface="Tajawal"/>
                <a:ea typeface="Tajawal"/>
                <a:cs typeface="Tajawal"/>
                <a:sym typeface="Tajawal"/>
              </a:defRPr>
            </a:lvl1pPr>
            <a:lvl2pPr marL="914400" lvl="1" indent="-317500">
              <a:lnSpc>
                <a:spcPct val="100000"/>
              </a:lnSpc>
              <a:spcBef>
                <a:spcPts val="0"/>
              </a:spcBef>
              <a:spcAft>
                <a:spcPts val="0"/>
              </a:spcAft>
              <a:buClr>
                <a:schemeClr val="accent2"/>
              </a:buClr>
              <a:buSzPts val="1400"/>
              <a:buFont typeface="Tajawal"/>
              <a:buChar char="○"/>
              <a:defRPr>
                <a:solidFill>
                  <a:schemeClr val="accent2"/>
                </a:solidFill>
                <a:latin typeface="Tajawal"/>
                <a:ea typeface="Tajawal"/>
                <a:cs typeface="Tajawal"/>
                <a:sym typeface="Tajawal"/>
              </a:defRPr>
            </a:lvl2pPr>
            <a:lvl3pPr marL="1371600" lvl="2" indent="-317500">
              <a:lnSpc>
                <a:spcPct val="100000"/>
              </a:lnSpc>
              <a:spcBef>
                <a:spcPts val="0"/>
              </a:spcBef>
              <a:spcAft>
                <a:spcPts val="0"/>
              </a:spcAft>
              <a:buClr>
                <a:schemeClr val="accent2"/>
              </a:buClr>
              <a:buSzPts val="1400"/>
              <a:buFont typeface="Tajawal"/>
              <a:buChar char="■"/>
              <a:defRPr>
                <a:solidFill>
                  <a:schemeClr val="accent2"/>
                </a:solidFill>
                <a:latin typeface="Tajawal"/>
                <a:ea typeface="Tajawal"/>
                <a:cs typeface="Tajawal"/>
                <a:sym typeface="Tajawal"/>
              </a:defRPr>
            </a:lvl3pPr>
            <a:lvl4pPr marL="1828800" lvl="3" indent="-317500">
              <a:lnSpc>
                <a:spcPct val="100000"/>
              </a:lnSpc>
              <a:spcBef>
                <a:spcPts val="0"/>
              </a:spcBef>
              <a:spcAft>
                <a:spcPts val="0"/>
              </a:spcAft>
              <a:buClr>
                <a:schemeClr val="accent2"/>
              </a:buClr>
              <a:buSzPts val="1400"/>
              <a:buFont typeface="Tajawal"/>
              <a:buChar char="●"/>
              <a:defRPr>
                <a:solidFill>
                  <a:schemeClr val="accent2"/>
                </a:solidFill>
                <a:latin typeface="Tajawal"/>
                <a:ea typeface="Tajawal"/>
                <a:cs typeface="Tajawal"/>
                <a:sym typeface="Tajawal"/>
              </a:defRPr>
            </a:lvl4pPr>
            <a:lvl5pPr marL="2286000" lvl="4" indent="-317500">
              <a:lnSpc>
                <a:spcPct val="100000"/>
              </a:lnSpc>
              <a:spcBef>
                <a:spcPts val="0"/>
              </a:spcBef>
              <a:spcAft>
                <a:spcPts val="0"/>
              </a:spcAft>
              <a:buClr>
                <a:schemeClr val="accent2"/>
              </a:buClr>
              <a:buSzPts val="1400"/>
              <a:buFont typeface="Tajawal"/>
              <a:buChar char="○"/>
              <a:defRPr>
                <a:solidFill>
                  <a:schemeClr val="accent2"/>
                </a:solidFill>
                <a:latin typeface="Tajawal"/>
                <a:ea typeface="Tajawal"/>
                <a:cs typeface="Tajawal"/>
                <a:sym typeface="Tajawal"/>
              </a:defRPr>
            </a:lvl5pPr>
            <a:lvl6pPr marL="2743200" lvl="5" indent="-317500">
              <a:lnSpc>
                <a:spcPct val="100000"/>
              </a:lnSpc>
              <a:spcBef>
                <a:spcPts val="0"/>
              </a:spcBef>
              <a:spcAft>
                <a:spcPts val="0"/>
              </a:spcAft>
              <a:buClr>
                <a:schemeClr val="accent2"/>
              </a:buClr>
              <a:buSzPts val="1400"/>
              <a:buFont typeface="Tajawal"/>
              <a:buChar char="■"/>
              <a:defRPr>
                <a:solidFill>
                  <a:schemeClr val="accent2"/>
                </a:solidFill>
                <a:latin typeface="Tajawal"/>
                <a:ea typeface="Tajawal"/>
                <a:cs typeface="Tajawal"/>
                <a:sym typeface="Tajawal"/>
              </a:defRPr>
            </a:lvl6pPr>
            <a:lvl7pPr marL="3200400" lvl="6" indent="-317500">
              <a:lnSpc>
                <a:spcPct val="100000"/>
              </a:lnSpc>
              <a:spcBef>
                <a:spcPts val="0"/>
              </a:spcBef>
              <a:spcAft>
                <a:spcPts val="0"/>
              </a:spcAft>
              <a:buClr>
                <a:schemeClr val="accent2"/>
              </a:buClr>
              <a:buSzPts val="1400"/>
              <a:buFont typeface="Tajawal"/>
              <a:buChar char="●"/>
              <a:defRPr>
                <a:solidFill>
                  <a:schemeClr val="accent2"/>
                </a:solidFill>
                <a:latin typeface="Tajawal"/>
                <a:ea typeface="Tajawal"/>
                <a:cs typeface="Tajawal"/>
                <a:sym typeface="Tajawal"/>
              </a:defRPr>
            </a:lvl7pPr>
            <a:lvl8pPr marL="3657600" lvl="7" indent="-317500">
              <a:lnSpc>
                <a:spcPct val="100000"/>
              </a:lnSpc>
              <a:spcBef>
                <a:spcPts val="0"/>
              </a:spcBef>
              <a:spcAft>
                <a:spcPts val="0"/>
              </a:spcAft>
              <a:buClr>
                <a:schemeClr val="accent2"/>
              </a:buClr>
              <a:buSzPts val="1400"/>
              <a:buFont typeface="Tajawal"/>
              <a:buChar char="○"/>
              <a:defRPr>
                <a:solidFill>
                  <a:schemeClr val="accent2"/>
                </a:solidFill>
                <a:latin typeface="Tajawal"/>
                <a:ea typeface="Tajawal"/>
                <a:cs typeface="Tajawal"/>
                <a:sym typeface="Tajawal"/>
              </a:defRPr>
            </a:lvl8pPr>
            <a:lvl9pPr marL="4114800" lvl="8" indent="-317500">
              <a:lnSpc>
                <a:spcPct val="100000"/>
              </a:lnSpc>
              <a:spcBef>
                <a:spcPts val="0"/>
              </a:spcBef>
              <a:spcAft>
                <a:spcPts val="0"/>
              </a:spcAft>
              <a:buClr>
                <a:schemeClr val="accent2"/>
              </a:buClr>
              <a:buSzPts val="1400"/>
              <a:buFont typeface="Tajawal"/>
              <a:buChar char="■"/>
              <a:defRPr>
                <a:solidFill>
                  <a:schemeClr val="accent2"/>
                </a:solidFill>
                <a:latin typeface="Tajawal"/>
                <a:ea typeface="Tajawal"/>
                <a:cs typeface="Tajawal"/>
                <a:sym typeface="Tajaw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8" r:id="rId4"/>
    <p:sldLayoutId id="2147483659" r:id="rId5"/>
    <p:sldLayoutId id="2147483660" r:id="rId6"/>
    <p:sldLayoutId id="2147483665" r:id="rId7"/>
    <p:sldLayoutId id="2147483667" r:id="rId8"/>
    <p:sldLayoutId id="2147483671" r:id="rId9"/>
    <p:sldLayoutId id="2147483672"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2.png"/><Relationship Id="rId5" Type="http://schemas.microsoft.com/office/2017/06/relationships/model3d" Target="../media/model3d1.glb"/><Relationship Id="rId4" Type="http://schemas.openxmlformats.org/officeDocument/2006/relationships/image" Target="../media/image31.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30"/>
          <p:cNvSpPr/>
          <p:nvPr/>
        </p:nvSpPr>
        <p:spPr>
          <a:xfrm>
            <a:off x="3660605" y="3755819"/>
            <a:ext cx="5127600" cy="762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0"/>
          <p:cNvSpPr txBox="1">
            <a:spLocks noGrp="1"/>
          </p:cNvSpPr>
          <p:nvPr>
            <p:ph type="ctrTitle"/>
          </p:nvPr>
        </p:nvSpPr>
        <p:spPr>
          <a:xfrm>
            <a:off x="4350497" y="885748"/>
            <a:ext cx="5059538" cy="20811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solidFill>
                  <a:srgbClr val="FA5B41"/>
                </a:solidFill>
              </a:rPr>
              <a:t> </a:t>
            </a:r>
            <a:r>
              <a:rPr lang="en-US">
                <a:solidFill>
                  <a:srgbClr val="FA5B41"/>
                </a:solidFill>
              </a:rPr>
              <a:t>BÁO CÁO ĐỒ ÁN</a:t>
            </a:r>
            <a:endParaRPr sz="3400">
              <a:solidFill>
                <a:srgbClr val="FA5B41"/>
              </a:solidFill>
              <a:latin typeface="Mystical Woods Smooth Script" panose="02000500000000000000" pitchFamily="2" charset="0"/>
            </a:endParaRPr>
          </a:p>
        </p:txBody>
      </p:sp>
      <p:sp>
        <p:nvSpPr>
          <p:cNvPr id="1056" name="Google Shape;1056;p30"/>
          <p:cNvSpPr txBox="1">
            <a:spLocks noGrp="1"/>
          </p:cNvSpPr>
          <p:nvPr>
            <p:ph type="subTitle" idx="1"/>
          </p:nvPr>
        </p:nvSpPr>
        <p:spPr>
          <a:xfrm>
            <a:off x="3680219" y="3696272"/>
            <a:ext cx="5107986" cy="88276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3200" b="1">
                <a:solidFill>
                  <a:schemeClr val="bg1"/>
                </a:solidFill>
                <a:latin typeface="Mystical Woods Smooth Script" panose="02000500000000000000" pitchFamily="2" charset="0"/>
              </a:rPr>
              <a:t>Shop </a:t>
            </a:r>
            <a:r>
              <a:rPr lang="en-US" sz="3200" b="1" err="1">
                <a:solidFill>
                  <a:schemeClr val="bg1"/>
                </a:solidFill>
                <a:latin typeface="Mystical Woods Smooth Script" panose="02000500000000000000" pitchFamily="2" charset="0"/>
              </a:rPr>
              <a:t>Điện</a:t>
            </a:r>
            <a:r>
              <a:rPr lang="en-US" sz="3200" b="1">
                <a:solidFill>
                  <a:schemeClr val="bg1"/>
                </a:solidFill>
                <a:latin typeface="Mystical Woods Smooth Script" panose="02000500000000000000" pitchFamily="2" charset="0"/>
              </a:rPr>
              <a:t> </a:t>
            </a:r>
            <a:r>
              <a:rPr lang="en-US" sz="3200" b="1" err="1">
                <a:solidFill>
                  <a:schemeClr val="bg1"/>
                </a:solidFill>
                <a:latin typeface="Mystical Woods Smooth Script" panose="02000500000000000000" pitchFamily="2" charset="0"/>
              </a:rPr>
              <a:t>Tử</a:t>
            </a:r>
            <a:endParaRPr sz="3200" b="1">
              <a:solidFill>
                <a:schemeClr val="bg1"/>
              </a:solidFill>
              <a:latin typeface="Mystical Woods Smooth Script" panose="02000500000000000000" pitchFamily="2" charset="0"/>
            </a:endParaRPr>
          </a:p>
        </p:txBody>
      </p:sp>
      <p:sp>
        <p:nvSpPr>
          <p:cNvPr id="1057" name="Google Shape;1057;p30"/>
          <p:cNvSpPr txBox="1">
            <a:spLocks noGrp="1"/>
          </p:cNvSpPr>
          <p:nvPr>
            <p:ph type="subTitle" idx="1"/>
          </p:nvPr>
        </p:nvSpPr>
        <p:spPr>
          <a:xfrm>
            <a:off x="4734123" y="271635"/>
            <a:ext cx="4230362" cy="1129560"/>
          </a:xfrm>
          <a:prstGeom prst="rect">
            <a:avLst/>
          </a:prstGeom>
          <a:noFill/>
          <a:ln w="952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91440" marR="0" lvl="0" indent="0" algn="ctr" rtl="0">
              <a:spcBef>
                <a:spcPts val="0"/>
              </a:spcBef>
              <a:spcAft>
                <a:spcPts val="0"/>
              </a:spcAft>
              <a:buNone/>
            </a:pPr>
            <a:r>
              <a:rPr lang="vi-VN" sz="3200" b="1">
                <a:solidFill>
                  <a:schemeClr val="bg1"/>
                </a:solidFill>
                <a:latin typeface="Rajdhani Medium"/>
                <a:ea typeface="Rajdhani Medium"/>
                <a:cs typeface="Rajdhani"/>
                <a:sym typeface="Rajdhani"/>
              </a:rPr>
              <a:t>Thương mại điện tử</a:t>
            </a:r>
            <a:endParaRPr sz="3200">
              <a:solidFill>
                <a:schemeClr val="bg1"/>
              </a:solidFill>
              <a:latin typeface="Rajdhani Medium"/>
              <a:ea typeface="Rajdhani Medium"/>
              <a:cs typeface="Rajdhani Medium"/>
              <a:sym typeface="Rajdhani Medium"/>
            </a:endParaRPr>
          </a:p>
        </p:txBody>
      </p:sp>
      <p:sp>
        <p:nvSpPr>
          <p:cNvPr id="1059" name="Google Shape;1059;p30"/>
          <p:cNvSpPr/>
          <p:nvPr/>
        </p:nvSpPr>
        <p:spPr>
          <a:xfrm>
            <a:off x="468612" y="3495647"/>
            <a:ext cx="1199400" cy="1169100"/>
          </a:xfrm>
          <a:prstGeom prst="star8">
            <a:avLst>
              <a:gd name="adj" fmla="val 2526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0" name="Google Shape;1060;p30"/>
          <p:cNvGrpSpPr/>
          <p:nvPr/>
        </p:nvGrpSpPr>
        <p:grpSpPr>
          <a:xfrm>
            <a:off x="934962" y="1011587"/>
            <a:ext cx="266700" cy="345050"/>
            <a:chOff x="1172410" y="839125"/>
            <a:chExt cx="266700" cy="345050"/>
          </a:xfrm>
        </p:grpSpPr>
        <p:cxnSp>
          <p:nvCxnSpPr>
            <p:cNvPr id="1061" name="Google Shape;1061;p30"/>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1062" name="Google Shape;1062;p30"/>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1063" name="Google Shape;1063;p30"/>
          <p:cNvGrpSpPr/>
          <p:nvPr/>
        </p:nvGrpSpPr>
        <p:grpSpPr>
          <a:xfrm rot="10800000">
            <a:off x="3171991" y="3903089"/>
            <a:ext cx="266700" cy="345050"/>
            <a:chOff x="1172410" y="839125"/>
            <a:chExt cx="266700" cy="345050"/>
          </a:xfrm>
        </p:grpSpPr>
        <p:cxnSp>
          <p:nvCxnSpPr>
            <p:cNvPr id="1064" name="Google Shape;1064;p30"/>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1065" name="Google Shape;1065;p30"/>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pic>
        <p:nvPicPr>
          <p:cNvPr id="1026" name="Picture 2" descr="See the source image">
            <a:extLst>
              <a:ext uri="{FF2B5EF4-FFF2-40B4-BE49-F238E27FC236}">
                <a16:creationId xmlns:a16="http://schemas.microsoft.com/office/drawing/2014/main" id="{595C7FA0-D8C5-FAA6-8D1E-16400BF39B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416" y="1233587"/>
            <a:ext cx="5059538" cy="2338823"/>
          </a:xfrm>
          <a:prstGeom prst="rect">
            <a:avLst/>
          </a:prstGeom>
          <a:noFill/>
          <a:extLst>
            <a:ext uri="{909E8E84-426E-40DD-AFC4-6F175D3DCCD1}">
              <a14:hiddenFill xmlns:a14="http://schemas.microsoft.com/office/drawing/2010/main">
                <a:solidFill>
                  <a:srgbClr val="FFFFFF"/>
                </a:solidFill>
              </a14:hiddenFill>
            </a:ext>
          </a:extLst>
        </p:spPr>
      </p:pic>
      <p:sp>
        <p:nvSpPr>
          <p:cNvPr id="2375" name="Google Shape;2473;p34">
            <a:extLst>
              <a:ext uri="{FF2B5EF4-FFF2-40B4-BE49-F238E27FC236}">
                <a16:creationId xmlns:a16="http://schemas.microsoft.com/office/drawing/2014/main" id="{C955A6A5-03BA-7765-020B-17919306380C}"/>
              </a:ext>
            </a:extLst>
          </p:cNvPr>
          <p:cNvSpPr/>
          <p:nvPr/>
        </p:nvSpPr>
        <p:spPr>
          <a:xfrm rot="19701924">
            <a:off x="6022754" y="2381998"/>
            <a:ext cx="849300" cy="849300"/>
          </a:xfrm>
          <a:prstGeom prst="mathMultiply">
            <a:avLst>
              <a:gd name="adj1" fmla="val 1711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64;p33">
            <a:extLst>
              <a:ext uri="{FF2B5EF4-FFF2-40B4-BE49-F238E27FC236}">
                <a16:creationId xmlns:a16="http://schemas.microsoft.com/office/drawing/2014/main" id="{BCBAFE67-C7E3-2789-2346-B64FB8A26BD8}"/>
              </a:ext>
            </a:extLst>
          </p:cNvPr>
          <p:cNvSpPr/>
          <p:nvPr/>
        </p:nvSpPr>
        <p:spPr>
          <a:xfrm rot="19850328">
            <a:off x="5897804" y="2275067"/>
            <a:ext cx="1099200" cy="1099200"/>
          </a:xfrm>
          <a:prstGeom prst="mathMultiply">
            <a:avLst>
              <a:gd name="adj1" fmla="val 17115"/>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057">
                                            <p:bg/>
                                          </p:spTgt>
                                        </p:tgtEl>
                                        <p:attrNameLst>
                                          <p:attrName>style.visibility</p:attrName>
                                        </p:attrNameLst>
                                      </p:cBhvr>
                                      <p:to>
                                        <p:strVal val="visible"/>
                                      </p:to>
                                    </p:set>
                                    <p:animEffect transition="in" filter="circle(in)">
                                      <p:cBhvr>
                                        <p:cTn id="7" dur="500"/>
                                        <p:tgtEl>
                                          <p:spTgt spid="1057">
                                            <p:bg/>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057">
                                            <p:txEl>
                                              <p:pRg st="0" end="0"/>
                                            </p:txEl>
                                          </p:spTgt>
                                        </p:tgtEl>
                                        <p:attrNameLst>
                                          <p:attrName>style.visibility</p:attrName>
                                        </p:attrNameLst>
                                      </p:cBhvr>
                                      <p:to>
                                        <p:strVal val="visible"/>
                                      </p:to>
                                    </p:set>
                                    <p:animEffect transition="in" filter="circle(in)">
                                      <p:cBhvr>
                                        <p:cTn id="12" dur="500"/>
                                        <p:tgtEl>
                                          <p:spTgt spid="105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10" fill="hold" grpId="0" nodeType="clickEffect">
                                  <p:stCondLst>
                                    <p:cond delay="0"/>
                                  </p:stCondLst>
                                  <p:childTnLst>
                                    <p:set>
                                      <p:cBhvr>
                                        <p:cTn id="16" dur="1" fill="hold">
                                          <p:stCondLst>
                                            <p:cond delay="0"/>
                                          </p:stCondLst>
                                        </p:cTn>
                                        <p:tgtEl>
                                          <p:spTgt spid="1055"/>
                                        </p:tgtEl>
                                        <p:attrNameLst>
                                          <p:attrName>style.visibility</p:attrName>
                                        </p:attrNameLst>
                                      </p:cBhvr>
                                      <p:to>
                                        <p:strVal val="visible"/>
                                      </p:to>
                                    </p:set>
                                    <p:anim calcmode="lin" valueType="num">
                                      <p:cBhvr>
                                        <p:cTn id="17" dur="500" fill="hold"/>
                                        <p:tgtEl>
                                          <p:spTgt spid="1055"/>
                                        </p:tgtEl>
                                        <p:attrNameLst>
                                          <p:attrName>ppt_w</p:attrName>
                                        </p:attrNameLst>
                                      </p:cBhvr>
                                      <p:tavLst>
                                        <p:tav tm="0">
                                          <p:val>
                                            <p:fltVal val="0"/>
                                          </p:val>
                                        </p:tav>
                                        <p:tav tm="100000">
                                          <p:val>
                                            <p:strVal val="#ppt_w"/>
                                          </p:val>
                                        </p:tav>
                                      </p:tavLst>
                                    </p:anim>
                                    <p:anim calcmode="lin" valueType="num">
                                      <p:cBhvr>
                                        <p:cTn id="18" dur="500" fill="hold"/>
                                        <p:tgtEl>
                                          <p:spTgt spid="1055"/>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50" presetClass="entr" presetSubtype="0" decel="100000" fill="hold" grpId="0" nodeType="clickEffect">
                                  <p:stCondLst>
                                    <p:cond delay="0"/>
                                  </p:stCondLst>
                                  <p:childTnLst>
                                    <p:set>
                                      <p:cBhvr>
                                        <p:cTn id="22" dur="1" fill="hold">
                                          <p:stCondLst>
                                            <p:cond delay="0"/>
                                          </p:stCondLst>
                                        </p:cTn>
                                        <p:tgtEl>
                                          <p:spTgt spid="1054"/>
                                        </p:tgtEl>
                                        <p:attrNameLst>
                                          <p:attrName>style.visibility</p:attrName>
                                        </p:attrNameLst>
                                      </p:cBhvr>
                                      <p:to>
                                        <p:strVal val="visible"/>
                                      </p:to>
                                    </p:set>
                                    <p:anim calcmode="lin" valueType="num">
                                      <p:cBhvr>
                                        <p:cTn id="23" dur="1000" fill="hold"/>
                                        <p:tgtEl>
                                          <p:spTgt spid="1054"/>
                                        </p:tgtEl>
                                        <p:attrNameLst>
                                          <p:attrName>ppt_w</p:attrName>
                                        </p:attrNameLst>
                                      </p:cBhvr>
                                      <p:tavLst>
                                        <p:tav tm="0">
                                          <p:val>
                                            <p:strVal val="#ppt_w+.3"/>
                                          </p:val>
                                        </p:tav>
                                        <p:tav tm="100000">
                                          <p:val>
                                            <p:strVal val="#ppt_w"/>
                                          </p:val>
                                        </p:tav>
                                      </p:tavLst>
                                    </p:anim>
                                    <p:anim calcmode="lin" valueType="num">
                                      <p:cBhvr>
                                        <p:cTn id="24" dur="1000" fill="hold"/>
                                        <p:tgtEl>
                                          <p:spTgt spid="1054"/>
                                        </p:tgtEl>
                                        <p:attrNameLst>
                                          <p:attrName>ppt_h</p:attrName>
                                        </p:attrNameLst>
                                      </p:cBhvr>
                                      <p:tavLst>
                                        <p:tav tm="0">
                                          <p:val>
                                            <p:strVal val="#ppt_h"/>
                                          </p:val>
                                        </p:tav>
                                        <p:tav tm="100000">
                                          <p:val>
                                            <p:strVal val="#ppt_h"/>
                                          </p:val>
                                        </p:tav>
                                      </p:tavLst>
                                    </p:anim>
                                    <p:animEffect transition="in" filter="fade">
                                      <p:cBhvr>
                                        <p:cTn id="25" dur="1000"/>
                                        <p:tgtEl>
                                          <p:spTgt spid="1054"/>
                                        </p:tgtEl>
                                      </p:cBhvr>
                                    </p:animEffect>
                                  </p:childTnLst>
                                </p:cTn>
                              </p:par>
                              <p:par>
                                <p:cTn id="26" presetID="50" presetClass="entr" presetSubtype="0" decel="100000" fill="hold" grpId="0" nodeType="withEffect">
                                  <p:stCondLst>
                                    <p:cond delay="0"/>
                                  </p:stCondLst>
                                  <p:childTnLst>
                                    <p:set>
                                      <p:cBhvr>
                                        <p:cTn id="27" dur="1" fill="hold">
                                          <p:stCondLst>
                                            <p:cond delay="0"/>
                                          </p:stCondLst>
                                        </p:cTn>
                                        <p:tgtEl>
                                          <p:spTgt spid="1056">
                                            <p:txEl>
                                              <p:pRg st="0" end="0"/>
                                            </p:txEl>
                                          </p:spTgt>
                                        </p:tgtEl>
                                        <p:attrNameLst>
                                          <p:attrName>style.visibility</p:attrName>
                                        </p:attrNameLst>
                                      </p:cBhvr>
                                      <p:to>
                                        <p:strVal val="visible"/>
                                      </p:to>
                                    </p:set>
                                    <p:anim calcmode="lin" valueType="num">
                                      <p:cBhvr>
                                        <p:cTn id="28" dur="1000" fill="hold"/>
                                        <p:tgtEl>
                                          <p:spTgt spid="1056">
                                            <p:txEl>
                                              <p:pRg st="0" end="0"/>
                                            </p:txEl>
                                          </p:spTgt>
                                        </p:tgtEl>
                                        <p:attrNameLst>
                                          <p:attrName>ppt_w</p:attrName>
                                        </p:attrNameLst>
                                      </p:cBhvr>
                                      <p:tavLst>
                                        <p:tav tm="0">
                                          <p:val>
                                            <p:strVal val="#ppt_w+.3"/>
                                          </p:val>
                                        </p:tav>
                                        <p:tav tm="100000">
                                          <p:val>
                                            <p:strVal val="#ppt_w"/>
                                          </p:val>
                                        </p:tav>
                                      </p:tavLst>
                                    </p:anim>
                                    <p:anim calcmode="lin" valueType="num">
                                      <p:cBhvr>
                                        <p:cTn id="29" dur="1000" fill="hold"/>
                                        <p:tgtEl>
                                          <p:spTgt spid="1056">
                                            <p:txEl>
                                              <p:pRg st="0" end="0"/>
                                            </p:txEl>
                                          </p:spTgt>
                                        </p:tgtEl>
                                        <p:attrNameLst>
                                          <p:attrName>ppt_h</p:attrName>
                                        </p:attrNameLst>
                                      </p:cBhvr>
                                      <p:tavLst>
                                        <p:tav tm="0">
                                          <p:val>
                                            <p:strVal val="#ppt_h"/>
                                          </p:val>
                                        </p:tav>
                                        <p:tav tm="100000">
                                          <p:val>
                                            <p:strVal val="#ppt_h"/>
                                          </p:val>
                                        </p:tav>
                                      </p:tavLst>
                                    </p:anim>
                                    <p:animEffect transition="in" filter="fade">
                                      <p:cBhvr>
                                        <p:cTn id="30" dur="1000"/>
                                        <p:tgtEl>
                                          <p:spTgt spid="1056">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nodeType="clickEffect">
                                  <p:stCondLst>
                                    <p:cond delay="0"/>
                                  </p:stCondLst>
                                  <p:childTnLst>
                                    <p:set>
                                      <p:cBhvr>
                                        <p:cTn id="34" dur="1" fill="hold">
                                          <p:stCondLst>
                                            <p:cond delay="0"/>
                                          </p:stCondLst>
                                        </p:cTn>
                                        <p:tgtEl>
                                          <p:spTgt spid="1026"/>
                                        </p:tgtEl>
                                        <p:attrNameLst>
                                          <p:attrName>style.visibility</p:attrName>
                                        </p:attrNameLst>
                                      </p:cBhvr>
                                      <p:to>
                                        <p:strVal val="visible"/>
                                      </p:to>
                                    </p:set>
                                    <p:animEffect transition="in" filter="circle(in)">
                                      <p:cBhvr>
                                        <p:cTn id="35"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 grpId="0" animBg="1"/>
      <p:bldP spid="1055" grpId="0"/>
      <p:bldP spid="1056" grpId="0" build="p"/>
      <p:bldP spid="1057" grpId="0" build="p"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3670;p37">
            <a:extLst>
              <a:ext uri="{FF2B5EF4-FFF2-40B4-BE49-F238E27FC236}">
                <a16:creationId xmlns:a16="http://schemas.microsoft.com/office/drawing/2014/main" id="{2172E727-4A8E-4BDD-120C-8A506244BB42}"/>
              </a:ext>
            </a:extLst>
          </p:cNvPr>
          <p:cNvSpPr txBox="1">
            <a:spLocks noGrp="1"/>
          </p:cNvSpPr>
          <p:nvPr>
            <p:ph type="subTitle" idx="1"/>
          </p:nvPr>
        </p:nvSpPr>
        <p:spPr>
          <a:xfrm>
            <a:off x="0" y="1909476"/>
            <a:ext cx="4218560" cy="813091"/>
          </a:xfrm>
          <a:prstGeom prst="rect">
            <a:avLst/>
          </a:prstGeom>
        </p:spPr>
        <p:txBody>
          <a:bodyPr spcFirstLastPara="1" wrap="square" lIns="91425" tIns="91425" rIns="91425" bIns="91425" anchor="ctr" anchorCtr="0">
            <a:noAutofit/>
          </a:bodyPr>
          <a:lstStyle/>
          <a:p>
            <a:pPr marL="0" lvl="0" indent="0" algn="ctr"/>
            <a:r>
              <a:rPr lang="en-US" sz="3200" b="1">
                <a:solidFill>
                  <a:schemeClr val="tx2"/>
                </a:solidFill>
                <a:latin typeface="Rajdhani" panose="020B0604020202020204" charset="0"/>
                <a:cs typeface="Rajdhani" panose="020B0604020202020204" charset="0"/>
              </a:rPr>
              <a:t>Thanh toán trực tuyến </a:t>
            </a:r>
            <a:endParaRPr sz="3200" b="1">
              <a:solidFill>
                <a:schemeClr val="tx2"/>
              </a:solidFill>
              <a:latin typeface="Rajdhani" panose="020B0604020202020204" charset="0"/>
              <a:cs typeface="Rajdhani" panose="020B0604020202020204" charset="0"/>
            </a:endParaRPr>
          </a:p>
        </p:txBody>
      </p:sp>
      <p:pic>
        <p:nvPicPr>
          <p:cNvPr id="10" name="Picture 9">
            <a:extLst>
              <a:ext uri="{FF2B5EF4-FFF2-40B4-BE49-F238E27FC236}">
                <a16:creationId xmlns:a16="http://schemas.microsoft.com/office/drawing/2014/main" id="{27F746D0-E281-95C5-F50B-01E6A5C8EA95}"/>
              </a:ext>
            </a:extLst>
          </p:cNvPr>
          <p:cNvPicPr>
            <a:picLocks noChangeAspect="1"/>
          </p:cNvPicPr>
          <p:nvPr/>
        </p:nvPicPr>
        <p:blipFill>
          <a:blip r:embed="rId2"/>
          <a:stretch>
            <a:fillRect/>
          </a:stretch>
        </p:blipFill>
        <p:spPr>
          <a:xfrm>
            <a:off x="4753921" y="255728"/>
            <a:ext cx="4111590" cy="46320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1BBFF2E4-37D8-6331-C8ED-334372DFDE6B}"/>
              </a:ext>
            </a:extLst>
          </p:cNvPr>
          <p:cNvSpPr txBox="1"/>
          <p:nvPr/>
        </p:nvSpPr>
        <p:spPr>
          <a:xfrm>
            <a:off x="1610139" y="2722567"/>
            <a:ext cx="2708768" cy="1477328"/>
          </a:xfrm>
          <a:prstGeom prst="rect">
            <a:avLst/>
          </a:prstGeom>
          <a:noFill/>
        </p:spPr>
        <p:txBody>
          <a:bodyPr wrap="square" rtlCol="0">
            <a:spAutoFit/>
          </a:bodyPr>
          <a:lstStyle/>
          <a:p>
            <a:pPr algn="just"/>
            <a:r>
              <a:rPr lang="en-US" sz="1800">
                <a:solidFill>
                  <a:srgbClr val="92D050"/>
                </a:solidFill>
                <a:latin typeface="Times New Roman" panose="02020603050405020304" pitchFamily="18" charset="0"/>
                <a:cs typeface="Times New Roman" panose="02020603050405020304" pitchFamily="18" charset="0"/>
              </a:rPr>
              <a:t>+ 3 Cổng nội địa :</a:t>
            </a:r>
            <a:r>
              <a:rPr lang="vi-VN" sz="1800">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VNPAY, quét mã, COD, 16 ngân hàng khác nhau</a:t>
            </a:r>
            <a:r>
              <a:rPr lang="en-US" sz="1800">
                <a:solidFill>
                  <a:srgbClr val="92D050"/>
                </a:solidFill>
                <a:latin typeface="Times New Roman" panose="02020603050405020304" pitchFamily="18" charset="0"/>
                <a:cs typeface="Times New Roman" panose="02020603050405020304" pitchFamily="18" charset="0"/>
              </a:rPr>
              <a:t> </a:t>
            </a:r>
            <a:endParaRPr lang="vi-VN" sz="1800">
              <a:solidFill>
                <a:srgbClr val="92D050"/>
              </a:solidFill>
              <a:latin typeface="Times New Roman" panose="02020603050405020304" pitchFamily="18" charset="0"/>
              <a:cs typeface="Times New Roman" panose="02020603050405020304" pitchFamily="18" charset="0"/>
            </a:endParaRPr>
          </a:p>
          <a:p>
            <a:pPr algn="just"/>
            <a:endParaRPr lang="en-US" sz="1800">
              <a:solidFill>
                <a:srgbClr val="92D050"/>
              </a:solidFill>
              <a:latin typeface="Times New Roman" panose="02020603050405020304" pitchFamily="18" charset="0"/>
              <a:cs typeface="Times New Roman" panose="02020603050405020304" pitchFamily="18" charset="0"/>
            </a:endParaRPr>
          </a:p>
          <a:p>
            <a:pPr algn="just"/>
            <a:r>
              <a:rPr lang="en-US" sz="1800">
                <a:solidFill>
                  <a:srgbClr val="92D050"/>
                </a:solidFill>
                <a:latin typeface="Times New Roman" panose="02020603050405020304" pitchFamily="18" charset="0"/>
                <a:cs typeface="Times New Roman" panose="02020603050405020304" pitchFamily="18" charset="0"/>
              </a:rPr>
              <a:t>+ 1 cổng </a:t>
            </a:r>
            <a:r>
              <a:rPr lang="vi-VN" sz="1800">
                <a:solidFill>
                  <a:srgbClr val="92D050"/>
                </a:solidFill>
                <a:latin typeface="Times New Roman" panose="02020603050405020304" pitchFamily="18" charset="0"/>
                <a:cs typeface="Times New Roman" panose="02020603050405020304" pitchFamily="18" charset="0"/>
              </a:rPr>
              <a:t>quố</a:t>
            </a:r>
            <a:r>
              <a:rPr lang="en-US" sz="1800">
                <a:solidFill>
                  <a:srgbClr val="92D050"/>
                </a:solidFill>
                <a:latin typeface="Times New Roman" panose="02020603050405020304" pitchFamily="18" charset="0"/>
                <a:cs typeface="Times New Roman" panose="02020603050405020304" pitchFamily="18" charset="0"/>
              </a:rPr>
              <a:t>c tế:</a:t>
            </a:r>
            <a:r>
              <a:rPr lang="vi-VN" sz="1800">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Paypal</a:t>
            </a:r>
            <a:endParaRPr lang="en-US" sz="1800">
              <a:solidFill>
                <a:srgbClr val="92D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256985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80">
                                          <p:stCondLst>
                                            <p:cond delay="0"/>
                                          </p:stCondLst>
                                        </p:cTn>
                                        <p:tgtEl>
                                          <p:spTgt spid="6">
                                            <p:txEl>
                                              <p:pRg st="0" end="0"/>
                                            </p:txEl>
                                          </p:spTgt>
                                        </p:tgtEl>
                                      </p:cBhvr>
                                    </p:animEffect>
                                    <p:anim calcmode="lin" valueType="num">
                                      <p:cBhvr>
                                        <p:cTn id="8" dur="1822" tmFilter="0,0; 0.14,0.36; 0.43,0.73; 0.71,0.91; 1.0,1.0">
                                          <p:stCondLst>
                                            <p:cond delay="0"/>
                                          </p:stCondLst>
                                        </p:cTn>
                                        <p:tgtEl>
                                          <p:spTgt spid="6">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xEl>
                                              <p:pRg st="0" end="0"/>
                                            </p:txEl>
                                          </p:spTgt>
                                        </p:tgtEl>
                                      </p:cBhvr>
                                      <p:to x="100000" y="60000"/>
                                    </p:animScale>
                                    <p:animScale>
                                      <p:cBhvr>
                                        <p:cTn id="14" dur="166" decel="50000">
                                          <p:stCondLst>
                                            <p:cond delay="676"/>
                                          </p:stCondLst>
                                        </p:cTn>
                                        <p:tgtEl>
                                          <p:spTgt spid="6">
                                            <p:txEl>
                                              <p:pRg st="0" end="0"/>
                                            </p:txEl>
                                          </p:spTgt>
                                        </p:tgtEl>
                                      </p:cBhvr>
                                      <p:to x="100000" y="100000"/>
                                    </p:animScale>
                                    <p:animScale>
                                      <p:cBhvr>
                                        <p:cTn id="15" dur="26">
                                          <p:stCondLst>
                                            <p:cond delay="1312"/>
                                          </p:stCondLst>
                                        </p:cTn>
                                        <p:tgtEl>
                                          <p:spTgt spid="6">
                                            <p:txEl>
                                              <p:pRg st="0" end="0"/>
                                            </p:txEl>
                                          </p:spTgt>
                                        </p:tgtEl>
                                      </p:cBhvr>
                                      <p:to x="100000" y="80000"/>
                                    </p:animScale>
                                    <p:animScale>
                                      <p:cBhvr>
                                        <p:cTn id="16" dur="166" decel="50000">
                                          <p:stCondLst>
                                            <p:cond delay="1338"/>
                                          </p:stCondLst>
                                        </p:cTn>
                                        <p:tgtEl>
                                          <p:spTgt spid="6">
                                            <p:txEl>
                                              <p:pRg st="0" end="0"/>
                                            </p:txEl>
                                          </p:spTgt>
                                        </p:tgtEl>
                                      </p:cBhvr>
                                      <p:to x="100000" y="100000"/>
                                    </p:animScale>
                                    <p:animScale>
                                      <p:cBhvr>
                                        <p:cTn id="17" dur="26">
                                          <p:stCondLst>
                                            <p:cond delay="1642"/>
                                          </p:stCondLst>
                                        </p:cTn>
                                        <p:tgtEl>
                                          <p:spTgt spid="6">
                                            <p:txEl>
                                              <p:pRg st="0" end="0"/>
                                            </p:txEl>
                                          </p:spTgt>
                                        </p:tgtEl>
                                      </p:cBhvr>
                                      <p:to x="100000" y="90000"/>
                                    </p:animScale>
                                    <p:animScale>
                                      <p:cBhvr>
                                        <p:cTn id="18" dur="166" decel="50000">
                                          <p:stCondLst>
                                            <p:cond delay="1668"/>
                                          </p:stCondLst>
                                        </p:cTn>
                                        <p:tgtEl>
                                          <p:spTgt spid="6">
                                            <p:txEl>
                                              <p:pRg st="0" end="0"/>
                                            </p:txEl>
                                          </p:spTgt>
                                        </p:tgtEl>
                                      </p:cBhvr>
                                      <p:to x="100000" y="100000"/>
                                    </p:animScale>
                                    <p:animScale>
                                      <p:cBhvr>
                                        <p:cTn id="19" dur="26">
                                          <p:stCondLst>
                                            <p:cond delay="1808"/>
                                          </p:stCondLst>
                                        </p:cTn>
                                        <p:tgtEl>
                                          <p:spTgt spid="6">
                                            <p:txEl>
                                              <p:pRg st="0" end="0"/>
                                            </p:txEl>
                                          </p:spTgt>
                                        </p:tgtEl>
                                      </p:cBhvr>
                                      <p:to x="100000" y="95000"/>
                                    </p:animScale>
                                    <p:animScale>
                                      <p:cBhvr>
                                        <p:cTn id="20" dur="166" decel="50000">
                                          <p:stCondLst>
                                            <p:cond delay="1834"/>
                                          </p:stCondLst>
                                        </p:cTn>
                                        <p:tgtEl>
                                          <p:spTgt spid="6">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6"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down)">
                                      <p:cBhvr>
                                        <p:cTn id="31" dur="580">
                                          <p:stCondLst>
                                            <p:cond delay="0"/>
                                          </p:stCondLst>
                                        </p:cTn>
                                        <p:tgtEl>
                                          <p:spTgt spid="2"/>
                                        </p:tgtEl>
                                      </p:cBhvr>
                                    </p:animEffect>
                                    <p:anim calcmode="lin" valueType="num">
                                      <p:cBhvr>
                                        <p:cTn id="32"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37" dur="26">
                                          <p:stCondLst>
                                            <p:cond delay="650"/>
                                          </p:stCondLst>
                                        </p:cTn>
                                        <p:tgtEl>
                                          <p:spTgt spid="2"/>
                                        </p:tgtEl>
                                      </p:cBhvr>
                                      <p:to x="100000" y="60000"/>
                                    </p:animScale>
                                    <p:animScale>
                                      <p:cBhvr>
                                        <p:cTn id="38" dur="166" decel="50000">
                                          <p:stCondLst>
                                            <p:cond delay="676"/>
                                          </p:stCondLst>
                                        </p:cTn>
                                        <p:tgtEl>
                                          <p:spTgt spid="2"/>
                                        </p:tgtEl>
                                      </p:cBhvr>
                                      <p:to x="100000" y="100000"/>
                                    </p:animScale>
                                    <p:animScale>
                                      <p:cBhvr>
                                        <p:cTn id="39" dur="26">
                                          <p:stCondLst>
                                            <p:cond delay="1312"/>
                                          </p:stCondLst>
                                        </p:cTn>
                                        <p:tgtEl>
                                          <p:spTgt spid="2"/>
                                        </p:tgtEl>
                                      </p:cBhvr>
                                      <p:to x="100000" y="80000"/>
                                    </p:animScale>
                                    <p:animScale>
                                      <p:cBhvr>
                                        <p:cTn id="40" dur="166" decel="50000">
                                          <p:stCondLst>
                                            <p:cond delay="1338"/>
                                          </p:stCondLst>
                                        </p:cTn>
                                        <p:tgtEl>
                                          <p:spTgt spid="2"/>
                                        </p:tgtEl>
                                      </p:cBhvr>
                                      <p:to x="100000" y="100000"/>
                                    </p:animScale>
                                    <p:animScale>
                                      <p:cBhvr>
                                        <p:cTn id="41" dur="26">
                                          <p:stCondLst>
                                            <p:cond delay="1642"/>
                                          </p:stCondLst>
                                        </p:cTn>
                                        <p:tgtEl>
                                          <p:spTgt spid="2"/>
                                        </p:tgtEl>
                                      </p:cBhvr>
                                      <p:to x="100000" y="90000"/>
                                    </p:animScale>
                                    <p:animScale>
                                      <p:cBhvr>
                                        <p:cTn id="42" dur="166" decel="50000">
                                          <p:stCondLst>
                                            <p:cond delay="1668"/>
                                          </p:stCondLst>
                                        </p:cTn>
                                        <p:tgtEl>
                                          <p:spTgt spid="2"/>
                                        </p:tgtEl>
                                      </p:cBhvr>
                                      <p:to x="100000" y="100000"/>
                                    </p:animScale>
                                    <p:animScale>
                                      <p:cBhvr>
                                        <p:cTn id="43" dur="26">
                                          <p:stCondLst>
                                            <p:cond delay="1808"/>
                                          </p:stCondLst>
                                        </p:cTn>
                                        <p:tgtEl>
                                          <p:spTgt spid="2"/>
                                        </p:tgtEl>
                                      </p:cBhvr>
                                      <p:to x="100000" y="95000"/>
                                    </p:animScale>
                                    <p:animScale>
                                      <p:cBhvr>
                                        <p:cTn id="44"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67"/>
        <p:cNvGrpSpPr/>
        <p:nvPr/>
      </p:nvGrpSpPr>
      <p:grpSpPr>
        <a:xfrm>
          <a:off x="0" y="0"/>
          <a:ext cx="0" cy="0"/>
          <a:chOff x="0" y="0"/>
          <a:chExt cx="0" cy="0"/>
        </a:xfrm>
      </p:grpSpPr>
      <p:sp>
        <p:nvSpPr>
          <p:cNvPr id="3669" name="Google Shape;3669;p37"/>
          <p:cNvSpPr/>
          <p:nvPr/>
        </p:nvSpPr>
        <p:spPr>
          <a:xfrm>
            <a:off x="6296763" y="3448650"/>
            <a:ext cx="2855336" cy="762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37"/>
          <p:cNvSpPr txBox="1">
            <a:spLocks noGrp="1"/>
          </p:cNvSpPr>
          <p:nvPr>
            <p:ph type="title"/>
          </p:nvPr>
        </p:nvSpPr>
        <p:spPr>
          <a:xfrm>
            <a:off x="6648600" y="3555896"/>
            <a:ext cx="2495400" cy="5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a:t>SEO</a:t>
            </a:r>
            <a:endParaRPr sz="2400"/>
          </a:p>
        </p:txBody>
      </p:sp>
      <p:pic>
        <p:nvPicPr>
          <p:cNvPr id="4" name="Picture 3">
            <a:extLst>
              <a:ext uri="{FF2B5EF4-FFF2-40B4-BE49-F238E27FC236}">
                <a16:creationId xmlns:a16="http://schemas.microsoft.com/office/drawing/2014/main" id="{A2FAA791-23BB-0664-E449-C9FE5DD20555}"/>
              </a:ext>
            </a:extLst>
          </p:cNvPr>
          <p:cNvPicPr>
            <a:picLocks noChangeAspect="1"/>
          </p:cNvPicPr>
          <p:nvPr/>
        </p:nvPicPr>
        <p:blipFill>
          <a:blip r:embed="rId3"/>
          <a:stretch>
            <a:fillRect/>
          </a:stretch>
        </p:blipFill>
        <p:spPr>
          <a:xfrm>
            <a:off x="1098342" y="382089"/>
            <a:ext cx="3638550" cy="838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a:extLst>
              <a:ext uri="{FF2B5EF4-FFF2-40B4-BE49-F238E27FC236}">
                <a16:creationId xmlns:a16="http://schemas.microsoft.com/office/drawing/2014/main" id="{A9A79185-950D-A96E-8D89-87D2A9D7FCCA}"/>
              </a:ext>
            </a:extLst>
          </p:cNvPr>
          <p:cNvSpPr txBox="1"/>
          <p:nvPr/>
        </p:nvSpPr>
        <p:spPr>
          <a:xfrm>
            <a:off x="5501390" y="55219"/>
            <a:ext cx="3638550" cy="1969770"/>
          </a:xfrm>
          <a:prstGeom prst="rect">
            <a:avLst/>
          </a:prstGeom>
          <a:noFill/>
        </p:spPr>
        <p:txBody>
          <a:bodyPr wrap="square" rtlCol="0">
            <a:spAutoFit/>
          </a:bodyPr>
          <a:lstStyle/>
          <a:p>
            <a:r>
              <a:rPr lang="vi-VN" sz="1800" b="1">
                <a:solidFill>
                  <a:srgbClr val="92D050"/>
                </a:solidFill>
                <a:effectLst/>
                <a:latin typeface="Times New Roman" panose="02020603050405020304" pitchFamily="18" charset="0"/>
                <a:ea typeface="Calibri" panose="020F0502020204030204" pitchFamily="34" charset="0"/>
                <a:cs typeface="Arial" panose="020B0604020202020204" pitchFamily="34" charset="0"/>
              </a:rPr>
              <a:t>+  URL thân thiện: tính bảo mật cao, có SSL (bảo mật) tốt</a:t>
            </a:r>
            <a:endParaRPr lang="en-US" sz="1800" b="1">
              <a:solidFill>
                <a:srgbClr val="92D050"/>
              </a:solidFill>
              <a:effectLst/>
              <a:latin typeface="Times New Roman" panose="02020603050405020304" pitchFamily="18" charset="0"/>
              <a:ea typeface="Calibri" panose="020F0502020204030204" pitchFamily="34" charset="0"/>
              <a:cs typeface="Arial" panose="020B0604020202020204" pitchFamily="34" charset="0"/>
            </a:endParaRPr>
          </a:p>
          <a:p>
            <a:endParaRPr lang="en-US" sz="1800" b="1">
              <a:solidFill>
                <a:srgbClr val="92D050"/>
              </a:solidFill>
              <a:effectLst/>
              <a:latin typeface="Times New Roman" panose="02020603050405020304" pitchFamily="18" charset="0"/>
              <a:ea typeface="Calibri" panose="020F0502020204030204" pitchFamily="34" charset="0"/>
              <a:cs typeface="Arial" panose="020B0604020202020204" pitchFamily="34" charset="0"/>
            </a:endParaRPr>
          </a:p>
          <a:p>
            <a:r>
              <a:rPr lang="en-US" sz="1800" b="1">
                <a:solidFill>
                  <a:srgbClr val="92D050"/>
                </a:solidFill>
                <a:effectLst/>
                <a:latin typeface="+mj-lt"/>
                <a:ea typeface="Calibri" panose="020F0502020204030204" pitchFamily="34" charset="0"/>
                <a:cs typeface="Arial" panose="020B0604020202020204" pitchFamily="34" charset="0"/>
              </a:rPr>
              <a:t>+ </a:t>
            </a:r>
            <a:r>
              <a:rPr lang="vi-VN" sz="1800" b="1">
                <a:solidFill>
                  <a:srgbClr val="92D050"/>
                </a:solidFill>
                <a:effectLst/>
                <a:latin typeface="+mj-lt"/>
                <a:ea typeface="Calibri" panose="020F0502020204030204" pitchFamily="34" charset="0"/>
                <a:cs typeface="Arial" panose="020B0604020202020204" pitchFamily="34" charset="0"/>
              </a:rPr>
              <a:t>SEO từ khóa, content : xuất hiện top đầu google tìm kiếm</a:t>
            </a:r>
            <a:endParaRPr lang="en-US" sz="1800">
              <a:solidFill>
                <a:srgbClr val="92D050"/>
              </a:solidFill>
              <a:effectLst/>
              <a:latin typeface="+mj-lt"/>
              <a:ea typeface="Calibri" panose="020F0502020204030204" pitchFamily="34" charset="0"/>
              <a:cs typeface="Arial" panose="020B0604020202020204" pitchFamily="34" charset="0"/>
            </a:endParaRPr>
          </a:p>
          <a:p>
            <a:endParaRPr lang="en-US" sz="1800">
              <a:solidFill>
                <a:srgbClr val="92D050"/>
              </a:solidFill>
              <a:effectLst/>
              <a:latin typeface="Calibri" panose="020F0502020204030204" pitchFamily="34" charset="0"/>
              <a:ea typeface="Calibri" panose="020F0502020204030204" pitchFamily="34" charset="0"/>
              <a:cs typeface="Arial" panose="020B0604020202020204" pitchFamily="34" charset="0"/>
            </a:endParaRPr>
          </a:p>
          <a:p>
            <a:endParaRPr lang="en-US"/>
          </a:p>
        </p:txBody>
      </p:sp>
      <p:pic>
        <p:nvPicPr>
          <p:cNvPr id="6" name="Picture 5" descr="Graphical user interface, text, application, email&#10;&#10;Description automatically generated">
            <a:extLst>
              <a:ext uri="{FF2B5EF4-FFF2-40B4-BE49-F238E27FC236}">
                <a16:creationId xmlns:a16="http://schemas.microsoft.com/office/drawing/2014/main" id="{D539FC5B-BD49-DA94-4D8D-92BAEB946EA7}"/>
              </a:ext>
            </a:extLst>
          </p:cNvPr>
          <p:cNvPicPr>
            <a:picLocks noChangeAspect="1"/>
          </p:cNvPicPr>
          <p:nvPr/>
        </p:nvPicPr>
        <p:blipFill>
          <a:blip r:embed="rId4"/>
          <a:stretch>
            <a:fillRect/>
          </a:stretch>
        </p:blipFill>
        <p:spPr>
          <a:xfrm>
            <a:off x="232650" y="1643321"/>
            <a:ext cx="5943600" cy="21177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114179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670"/>
                                        </p:tgtEl>
                                        <p:attrNameLst>
                                          <p:attrName>style.visibility</p:attrName>
                                        </p:attrNameLst>
                                      </p:cBhvr>
                                      <p:to>
                                        <p:strVal val="visible"/>
                                      </p:to>
                                    </p:set>
                                    <p:animEffect transition="in" filter="wipe(down)">
                                      <p:cBhvr>
                                        <p:cTn id="7" dur="580">
                                          <p:stCondLst>
                                            <p:cond delay="0"/>
                                          </p:stCondLst>
                                        </p:cTn>
                                        <p:tgtEl>
                                          <p:spTgt spid="3670"/>
                                        </p:tgtEl>
                                      </p:cBhvr>
                                    </p:animEffect>
                                    <p:anim calcmode="lin" valueType="num">
                                      <p:cBhvr>
                                        <p:cTn id="8" dur="1822" tmFilter="0,0; 0.14,0.36; 0.43,0.73; 0.71,0.91; 1.0,1.0">
                                          <p:stCondLst>
                                            <p:cond delay="0"/>
                                          </p:stCondLst>
                                        </p:cTn>
                                        <p:tgtEl>
                                          <p:spTgt spid="367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67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67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67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670"/>
                                        </p:tgtEl>
                                        <p:attrNameLst>
                                          <p:attrName>ppt_y</p:attrName>
                                        </p:attrNameLst>
                                      </p:cBhvr>
                                      <p:tavLst>
                                        <p:tav tm="0" fmla="#ppt_y-sin(pi*$)/81">
                                          <p:val>
                                            <p:fltVal val="0"/>
                                          </p:val>
                                        </p:tav>
                                        <p:tav tm="100000">
                                          <p:val>
                                            <p:fltVal val="1"/>
                                          </p:val>
                                        </p:tav>
                                      </p:tavLst>
                                    </p:anim>
                                    <p:animScale>
                                      <p:cBhvr>
                                        <p:cTn id="13" dur="26">
                                          <p:stCondLst>
                                            <p:cond delay="650"/>
                                          </p:stCondLst>
                                        </p:cTn>
                                        <p:tgtEl>
                                          <p:spTgt spid="3670"/>
                                        </p:tgtEl>
                                      </p:cBhvr>
                                      <p:to x="100000" y="60000"/>
                                    </p:animScale>
                                    <p:animScale>
                                      <p:cBhvr>
                                        <p:cTn id="14" dur="166" decel="50000">
                                          <p:stCondLst>
                                            <p:cond delay="676"/>
                                          </p:stCondLst>
                                        </p:cTn>
                                        <p:tgtEl>
                                          <p:spTgt spid="3670"/>
                                        </p:tgtEl>
                                      </p:cBhvr>
                                      <p:to x="100000" y="100000"/>
                                    </p:animScale>
                                    <p:animScale>
                                      <p:cBhvr>
                                        <p:cTn id="15" dur="26">
                                          <p:stCondLst>
                                            <p:cond delay="1312"/>
                                          </p:stCondLst>
                                        </p:cTn>
                                        <p:tgtEl>
                                          <p:spTgt spid="3670"/>
                                        </p:tgtEl>
                                      </p:cBhvr>
                                      <p:to x="100000" y="80000"/>
                                    </p:animScale>
                                    <p:animScale>
                                      <p:cBhvr>
                                        <p:cTn id="16" dur="166" decel="50000">
                                          <p:stCondLst>
                                            <p:cond delay="1338"/>
                                          </p:stCondLst>
                                        </p:cTn>
                                        <p:tgtEl>
                                          <p:spTgt spid="3670"/>
                                        </p:tgtEl>
                                      </p:cBhvr>
                                      <p:to x="100000" y="100000"/>
                                    </p:animScale>
                                    <p:animScale>
                                      <p:cBhvr>
                                        <p:cTn id="17" dur="26">
                                          <p:stCondLst>
                                            <p:cond delay="1642"/>
                                          </p:stCondLst>
                                        </p:cTn>
                                        <p:tgtEl>
                                          <p:spTgt spid="3670"/>
                                        </p:tgtEl>
                                      </p:cBhvr>
                                      <p:to x="100000" y="90000"/>
                                    </p:animScale>
                                    <p:animScale>
                                      <p:cBhvr>
                                        <p:cTn id="18" dur="166" decel="50000">
                                          <p:stCondLst>
                                            <p:cond delay="1668"/>
                                          </p:stCondLst>
                                        </p:cTn>
                                        <p:tgtEl>
                                          <p:spTgt spid="3670"/>
                                        </p:tgtEl>
                                      </p:cBhvr>
                                      <p:to x="100000" y="100000"/>
                                    </p:animScale>
                                    <p:animScale>
                                      <p:cBhvr>
                                        <p:cTn id="19" dur="26">
                                          <p:stCondLst>
                                            <p:cond delay="1808"/>
                                          </p:stCondLst>
                                        </p:cTn>
                                        <p:tgtEl>
                                          <p:spTgt spid="3670"/>
                                        </p:tgtEl>
                                      </p:cBhvr>
                                      <p:to x="100000" y="95000"/>
                                    </p:animScale>
                                    <p:animScale>
                                      <p:cBhvr>
                                        <p:cTn id="20" dur="166" decel="50000">
                                          <p:stCondLst>
                                            <p:cond delay="1834"/>
                                          </p:stCondLst>
                                        </p:cTn>
                                        <p:tgtEl>
                                          <p:spTgt spid="367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5">
                                            <p:txEl>
                                              <p:pRg st="0" end="0"/>
                                            </p:txEl>
                                          </p:spTgt>
                                        </p:tgtEl>
                                        <p:attrNameLst>
                                          <p:attrName>style.visibility</p:attrName>
                                        </p:attrNameLst>
                                      </p:cBhvr>
                                      <p:to>
                                        <p:strVal val="visible"/>
                                      </p:to>
                                    </p:set>
                                    <p:anim calcmode="lin" valueType="num">
                                      <p:cBhvr additive="base">
                                        <p:cTn id="3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 calcmode="lin" valueType="num">
                                      <p:cBhvr additive="base">
                                        <p:cTn id="38" dur="500" fill="hold"/>
                                        <p:tgtEl>
                                          <p:spTgt spid="6"/>
                                        </p:tgtEl>
                                        <p:attrNameLst>
                                          <p:attrName>ppt_x</p:attrName>
                                        </p:attrNameLst>
                                      </p:cBhvr>
                                      <p:tavLst>
                                        <p:tav tm="0">
                                          <p:val>
                                            <p:strVal val="#ppt_x"/>
                                          </p:val>
                                        </p:tav>
                                        <p:tav tm="100000">
                                          <p:val>
                                            <p:strVal val="#ppt_x"/>
                                          </p:val>
                                        </p:tav>
                                      </p:tavLst>
                                    </p:anim>
                                    <p:anim calcmode="lin" valueType="num">
                                      <p:cBhvr additive="base">
                                        <p:cTn id="3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6" presetClass="entr" presetSubtype="0" fill="hold" nodeType="clickEffect">
                                  <p:stCondLst>
                                    <p:cond delay="0"/>
                                  </p:stCondLst>
                                  <p:childTnLst>
                                    <p:set>
                                      <p:cBhvr>
                                        <p:cTn id="43" dur="1" fill="hold">
                                          <p:stCondLst>
                                            <p:cond delay="0"/>
                                          </p:stCondLst>
                                        </p:cTn>
                                        <p:tgtEl>
                                          <p:spTgt spid="5">
                                            <p:txEl>
                                              <p:pRg st="2" end="2"/>
                                            </p:txEl>
                                          </p:spTgt>
                                        </p:tgtEl>
                                        <p:attrNameLst>
                                          <p:attrName>style.visibility</p:attrName>
                                        </p:attrNameLst>
                                      </p:cBhvr>
                                      <p:to>
                                        <p:strVal val="visible"/>
                                      </p:to>
                                    </p:set>
                                    <p:animEffect transition="in" filter="wipe(down)">
                                      <p:cBhvr>
                                        <p:cTn id="44" dur="580">
                                          <p:stCondLst>
                                            <p:cond delay="0"/>
                                          </p:stCondLst>
                                        </p:cTn>
                                        <p:tgtEl>
                                          <p:spTgt spid="5">
                                            <p:txEl>
                                              <p:pRg st="2" end="2"/>
                                            </p:txEl>
                                          </p:spTgt>
                                        </p:tgtEl>
                                      </p:cBhvr>
                                    </p:animEffect>
                                    <p:anim calcmode="lin" valueType="num">
                                      <p:cBhvr>
                                        <p:cTn id="45" dur="1822" tmFilter="0,0; 0.14,0.36; 0.43,0.73; 0.71,0.91; 1.0,1.0">
                                          <p:stCondLst>
                                            <p:cond delay="0"/>
                                          </p:stCondLst>
                                        </p:cTn>
                                        <p:tgtEl>
                                          <p:spTgt spid="5">
                                            <p:txEl>
                                              <p:pRg st="2" end="2"/>
                                            </p:txEl>
                                          </p:spTgt>
                                        </p:tgtEl>
                                        <p:attrNameLst>
                                          <p:attrName>ppt_x</p:attrName>
                                        </p:attrNameLst>
                                      </p:cBhvr>
                                      <p:tavLst>
                                        <p:tav tm="0">
                                          <p:val>
                                            <p:strVal val="#ppt_x-0.25"/>
                                          </p:val>
                                        </p:tav>
                                        <p:tav tm="100000">
                                          <p:val>
                                            <p:strVal val="#ppt_x"/>
                                          </p:val>
                                        </p:tav>
                                      </p:tavLst>
                                    </p:anim>
                                    <p:anim calcmode="lin" valueType="num">
                                      <p:cBhvr>
                                        <p:cTn id="46" dur="664" tmFilter="0.0,0.0; 0.25,0.07; 0.50,0.2; 0.75,0.467; 1.0,1.0">
                                          <p:stCondLst>
                                            <p:cond delay="0"/>
                                          </p:stCondLst>
                                        </p:cTn>
                                        <p:tgtEl>
                                          <p:spTgt spid="5">
                                            <p:txEl>
                                              <p:pRg st="2" end="2"/>
                                            </p:txEl>
                                          </p:spTgt>
                                        </p:tgtEl>
                                        <p:attrNameLst>
                                          <p:attrName>ppt_y</p:attrName>
                                        </p:attrNameLst>
                                      </p:cBhvr>
                                      <p:tavLst>
                                        <p:tav tm="0" fmla="#ppt_y-sin(pi*$)/3">
                                          <p:val>
                                            <p:fltVal val="0.5"/>
                                          </p:val>
                                        </p:tav>
                                        <p:tav tm="100000">
                                          <p:val>
                                            <p:fltVal val="1"/>
                                          </p:val>
                                        </p:tav>
                                      </p:tavLst>
                                    </p:anim>
                                    <p:anim calcmode="lin" valueType="num">
                                      <p:cBhvr>
                                        <p:cTn id="47" dur="664" tmFilter="0, 0; 0.125,0.2665; 0.25,0.4; 0.375,0.465; 0.5,0.5;  0.625,0.535; 0.75,0.6; 0.875,0.7335; 1,1">
                                          <p:stCondLst>
                                            <p:cond delay="664"/>
                                          </p:stCondLst>
                                        </p:cTn>
                                        <p:tgtEl>
                                          <p:spTgt spid="5">
                                            <p:txEl>
                                              <p:pRg st="2" end="2"/>
                                            </p:txEl>
                                          </p:spTgt>
                                        </p:tgtEl>
                                        <p:attrNameLst>
                                          <p:attrName>ppt_y</p:attrName>
                                        </p:attrNameLst>
                                      </p:cBhvr>
                                      <p:tavLst>
                                        <p:tav tm="0" fmla="#ppt_y-sin(pi*$)/9">
                                          <p:val>
                                            <p:fltVal val="0"/>
                                          </p:val>
                                        </p:tav>
                                        <p:tav tm="100000">
                                          <p:val>
                                            <p:fltVal val="1"/>
                                          </p:val>
                                        </p:tav>
                                      </p:tavLst>
                                    </p:anim>
                                    <p:anim calcmode="lin" valueType="num">
                                      <p:cBhvr>
                                        <p:cTn id="48" dur="332" tmFilter="0, 0; 0.125,0.2665; 0.25,0.4; 0.375,0.465; 0.5,0.5;  0.625,0.535; 0.75,0.6; 0.875,0.7335; 1,1">
                                          <p:stCondLst>
                                            <p:cond delay="1324"/>
                                          </p:stCondLst>
                                        </p:cTn>
                                        <p:tgtEl>
                                          <p:spTgt spid="5">
                                            <p:txEl>
                                              <p:pRg st="2" end="2"/>
                                            </p:txEl>
                                          </p:spTgt>
                                        </p:tgtEl>
                                        <p:attrNameLst>
                                          <p:attrName>ppt_y</p:attrName>
                                        </p:attrNameLst>
                                      </p:cBhvr>
                                      <p:tavLst>
                                        <p:tav tm="0" fmla="#ppt_y-sin(pi*$)/27">
                                          <p:val>
                                            <p:fltVal val="0"/>
                                          </p:val>
                                        </p:tav>
                                        <p:tav tm="100000">
                                          <p:val>
                                            <p:fltVal val="1"/>
                                          </p:val>
                                        </p:tav>
                                      </p:tavLst>
                                    </p:anim>
                                    <p:anim calcmode="lin" valueType="num">
                                      <p:cBhvr>
                                        <p:cTn id="49" dur="164" tmFilter="0, 0; 0.125,0.2665; 0.25,0.4; 0.375,0.465; 0.5,0.5;  0.625,0.535; 0.75,0.6; 0.875,0.7335; 1,1">
                                          <p:stCondLst>
                                            <p:cond delay="1656"/>
                                          </p:stCondLst>
                                        </p:cTn>
                                        <p:tgtEl>
                                          <p:spTgt spid="5">
                                            <p:txEl>
                                              <p:pRg st="2" end="2"/>
                                            </p:txEl>
                                          </p:spTgt>
                                        </p:tgtEl>
                                        <p:attrNameLst>
                                          <p:attrName>ppt_y</p:attrName>
                                        </p:attrNameLst>
                                      </p:cBhvr>
                                      <p:tavLst>
                                        <p:tav tm="0" fmla="#ppt_y-sin(pi*$)/81">
                                          <p:val>
                                            <p:fltVal val="0"/>
                                          </p:val>
                                        </p:tav>
                                        <p:tav tm="100000">
                                          <p:val>
                                            <p:fltVal val="1"/>
                                          </p:val>
                                        </p:tav>
                                      </p:tavLst>
                                    </p:anim>
                                    <p:animScale>
                                      <p:cBhvr>
                                        <p:cTn id="50" dur="26">
                                          <p:stCondLst>
                                            <p:cond delay="650"/>
                                          </p:stCondLst>
                                        </p:cTn>
                                        <p:tgtEl>
                                          <p:spTgt spid="5">
                                            <p:txEl>
                                              <p:pRg st="2" end="2"/>
                                            </p:txEl>
                                          </p:spTgt>
                                        </p:tgtEl>
                                      </p:cBhvr>
                                      <p:to x="100000" y="60000"/>
                                    </p:animScale>
                                    <p:animScale>
                                      <p:cBhvr>
                                        <p:cTn id="51" dur="166" decel="50000">
                                          <p:stCondLst>
                                            <p:cond delay="676"/>
                                          </p:stCondLst>
                                        </p:cTn>
                                        <p:tgtEl>
                                          <p:spTgt spid="5">
                                            <p:txEl>
                                              <p:pRg st="2" end="2"/>
                                            </p:txEl>
                                          </p:spTgt>
                                        </p:tgtEl>
                                      </p:cBhvr>
                                      <p:to x="100000" y="100000"/>
                                    </p:animScale>
                                    <p:animScale>
                                      <p:cBhvr>
                                        <p:cTn id="52" dur="26">
                                          <p:stCondLst>
                                            <p:cond delay="1312"/>
                                          </p:stCondLst>
                                        </p:cTn>
                                        <p:tgtEl>
                                          <p:spTgt spid="5">
                                            <p:txEl>
                                              <p:pRg st="2" end="2"/>
                                            </p:txEl>
                                          </p:spTgt>
                                        </p:tgtEl>
                                      </p:cBhvr>
                                      <p:to x="100000" y="80000"/>
                                    </p:animScale>
                                    <p:animScale>
                                      <p:cBhvr>
                                        <p:cTn id="53" dur="166" decel="50000">
                                          <p:stCondLst>
                                            <p:cond delay="1338"/>
                                          </p:stCondLst>
                                        </p:cTn>
                                        <p:tgtEl>
                                          <p:spTgt spid="5">
                                            <p:txEl>
                                              <p:pRg st="2" end="2"/>
                                            </p:txEl>
                                          </p:spTgt>
                                        </p:tgtEl>
                                      </p:cBhvr>
                                      <p:to x="100000" y="100000"/>
                                    </p:animScale>
                                    <p:animScale>
                                      <p:cBhvr>
                                        <p:cTn id="54" dur="26">
                                          <p:stCondLst>
                                            <p:cond delay="1642"/>
                                          </p:stCondLst>
                                        </p:cTn>
                                        <p:tgtEl>
                                          <p:spTgt spid="5">
                                            <p:txEl>
                                              <p:pRg st="2" end="2"/>
                                            </p:txEl>
                                          </p:spTgt>
                                        </p:tgtEl>
                                      </p:cBhvr>
                                      <p:to x="100000" y="90000"/>
                                    </p:animScale>
                                    <p:animScale>
                                      <p:cBhvr>
                                        <p:cTn id="55" dur="166" decel="50000">
                                          <p:stCondLst>
                                            <p:cond delay="1668"/>
                                          </p:stCondLst>
                                        </p:cTn>
                                        <p:tgtEl>
                                          <p:spTgt spid="5">
                                            <p:txEl>
                                              <p:pRg st="2" end="2"/>
                                            </p:txEl>
                                          </p:spTgt>
                                        </p:tgtEl>
                                      </p:cBhvr>
                                      <p:to x="100000" y="100000"/>
                                    </p:animScale>
                                    <p:animScale>
                                      <p:cBhvr>
                                        <p:cTn id="56" dur="26">
                                          <p:stCondLst>
                                            <p:cond delay="1808"/>
                                          </p:stCondLst>
                                        </p:cTn>
                                        <p:tgtEl>
                                          <p:spTgt spid="5">
                                            <p:txEl>
                                              <p:pRg st="2" end="2"/>
                                            </p:txEl>
                                          </p:spTgt>
                                        </p:tgtEl>
                                      </p:cBhvr>
                                      <p:to x="100000" y="95000"/>
                                    </p:animScale>
                                    <p:animScale>
                                      <p:cBhvr>
                                        <p:cTn id="57" dur="166" decel="50000">
                                          <p:stCondLst>
                                            <p:cond delay="1834"/>
                                          </p:stCondLst>
                                        </p:cTn>
                                        <p:tgtEl>
                                          <p:spTgt spid="5">
                                            <p:txEl>
                                              <p:pRg st="2" end="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7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4719DB1-DCD9-A2C5-73AA-74D736E335C8}"/>
              </a:ext>
            </a:extLst>
          </p:cNvPr>
          <p:cNvSpPr>
            <a:spLocks noGrp="1"/>
          </p:cNvSpPr>
          <p:nvPr>
            <p:ph type="subTitle" idx="1"/>
          </p:nvPr>
        </p:nvSpPr>
        <p:spPr>
          <a:xfrm>
            <a:off x="2151952" y="236984"/>
            <a:ext cx="3318248" cy="498512"/>
          </a:xfrm>
        </p:spPr>
        <p:txBody>
          <a:bodyPr/>
          <a:lstStyle/>
          <a:p>
            <a:r>
              <a:rPr lang="en-US" b="1">
                <a:solidFill>
                  <a:schemeClr val="tx2"/>
                </a:solidFill>
                <a:latin typeface="Rajdhani" panose="020B0604020202020204" charset="0"/>
                <a:cs typeface="Rajdhani" panose="020B0604020202020204" charset="0"/>
              </a:rPr>
              <a:t>Hỗ trợ trực tuyến</a:t>
            </a:r>
          </a:p>
        </p:txBody>
      </p:sp>
      <p:sp>
        <p:nvSpPr>
          <p:cNvPr id="3" name="Title 2">
            <a:extLst>
              <a:ext uri="{FF2B5EF4-FFF2-40B4-BE49-F238E27FC236}">
                <a16:creationId xmlns:a16="http://schemas.microsoft.com/office/drawing/2014/main" id="{F7693539-9F39-3458-9CC9-E06B70E5E014}"/>
              </a:ext>
            </a:extLst>
          </p:cNvPr>
          <p:cNvSpPr>
            <a:spLocks noGrp="1"/>
          </p:cNvSpPr>
          <p:nvPr>
            <p:ph type="title"/>
          </p:nvPr>
        </p:nvSpPr>
        <p:spPr/>
        <p:txBody>
          <a:bodyPr/>
          <a:lstStyle/>
          <a:p>
            <a:endParaRPr lang="en-US"/>
          </a:p>
        </p:txBody>
      </p:sp>
      <p:pic>
        <p:nvPicPr>
          <p:cNvPr id="4" name="Picture 3" descr="Graphical user interface, website&#10;&#10;Description automatically generated">
            <a:extLst>
              <a:ext uri="{FF2B5EF4-FFF2-40B4-BE49-F238E27FC236}">
                <a16:creationId xmlns:a16="http://schemas.microsoft.com/office/drawing/2014/main" id="{E062D2A2-A1C9-64F9-D0B4-0490EB828E2E}"/>
              </a:ext>
            </a:extLst>
          </p:cNvPr>
          <p:cNvPicPr>
            <a:picLocks noChangeAspect="1"/>
          </p:cNvPicPr>
          <p:nvPr/>
        </p:nvPicPr>
        <p:blipFill>
          <a:blip r:embed="rId2"/>
          <a:stretch>
            <a:fillRect/>
          </a:stretch>
        </p:blipFill>
        <p:spPr>
          <a:xfrm>
            <a:off x="2311065" y="934278"/>
            <a:ext cx="6318269" cy="35582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7" name="Straight Arrow Connector 6">
            <a:extLst>
              <a:ext uri="{FF2B5EF4-FFF2-40B4-BE49-F238E27FC236}">
                <a16:creationId xmlns:a16="http://schemas.microsoft.com/office/drawing/2014/main" id="{A0115135-9DFF-A4A0-F99B-3B253E0392E0}"/>
              </a:ext>
            </a:extLst>
          </p:cNvPr>
          <p:cNvCxnSpPr/>
          <p:nvPr/>
        </p:nvCxnSpPr>
        <p:spPr>
          <a:xfrm flipH="1" flipV="1">
            <a:off x="8507896" y="4244009"/>
            <a:ext cx="427382" cy="785191"/>
          </a:xfrm>
          <a:prstGeom prst="straightConnector1">
            <a:avLst/>
          </a:prstGeom>
          <a:ln w="82550">
            <a:solidFill>
              <a:srgbClr val="00B050">
                <a:alpha val="93000"/>
              </a:srgbClr>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6701709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circle(in)">
                                      <p:cBhvr>
                                        <p:cTn id="18" dur="9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84"/>
        <p:cNvGrpSpPr/>
        <p:nvPr/>
      </p:nvGrpSpPr>
      <p:grpSpPr>
        <a:xfrm>
          <a:off x="0" y="0"/>
          <a:ext cx="0" cy="0"/>
          <a:chOff x="0" y="0"/>
          <a:chExt cx="0" cy="0"/>
        </a:xfrm>
      </p:grpSpPr>
      <p:sp>
        <p:nvSpPr>
          <p:cNvPr id="2" name="Google Shape;3669;p37">
            <a:extLst>
              <a:ext uri="{FF2B5EF4-FFF2-40B4-BE49-F238E27FC236}">
                <a16:creationId xmlns:a16="http://schemas.microsoft.com/office/drawing/2014/main" id="{7599F9C4-622B-5B85-507A-D3055213DFDD}"/>
              </a:ext>
            </a:extLst>
          </p:cNvPr>
          <p:cNvSpPr/>
          <p:nvPr/>
        </p:nvSpPr>
        <p:spPr>
          <a:xfrm>
            <a:off x="6296763" y="3448650"/>
            <a:ext cx="2855336" cy="762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latin typeface="Times  New Roman"/>
              </a:rPr>
              <a:t>Đăng ký</a:t>
            </a:r>
            <a:endParaRPr lang="en-AG" sz="2400" b="1">
              <a:solidFill>
                <a:schemeClr val="bg1"/>
              </a:solidFill>
              <a:latin typeface="Times  New Roman"/>
            </a:endParaRPr>
          </a:p>
        </p:txBody>
      </p:sp>
      <p:sp>
        <p:nvSpPr>
          <p:cNvPr id="4" name="TextBox 3">
            <a:extLst>
              <a:ext uri="{FF2B5EF4-FFF2-40B4-BE49-F238E27FC236}">
                <a16:creationId xmlns:a16="http://schemas.microsoft.com/office/drawing/2014/main" id="{AF7EE793-CF66-25C7-94EB-3333EFEF19E6}"/>
              </a:ext>
            </a:extLst>
          </p:cNvPr>
          <p:cNvSpPr txBox="1"/>
          <p:nvPr/>
        </p:nvSpPr>
        <p:spPr>
          <a:xfrm>
            <a:off x="593949" y="401441"/>
            <a:ext cx="4772025" cy="669542"/>
          </a:xfrm>
          <a:prstGeom prst="rect">
            <a:avLst/>
          </a:prstGeom>
          <a:noFill/>
        </p:spPr>
        <p:txBody>
          <a:bodyPr wrap="square">
            <a:spAutoFit/>
          </a:bodyPr>
          <a:lstStyle/>
          <a:p>
            <a:pPr marL="0" marR="0" indent="457200">
              <a:lnSpc>
                <a:spcPct val="150000"/>
              </a:lnSpc>
              <a:spcBef>
                <a:spcPts val="0"/>
              </a:spcBef>
              <a:spcAft>
                <a:spcPts val="800"/>
              </a:spcAft>
            </a:pPr>
            <a:r>
              <a:rPr lang="vi-VN" sz="2800" b="1">
                <a:solidFill>
                  <a:schemeClr val="tx2"/>
                </a:solidFill>
                <a:effectLst/>
                <a:latin typeface="Times New Roman" panose="02020603050405020304" pitchFamily="18" charset="0"/>
                <a:ea typeface="Calibri" panose="020F0502020204030204" pitchFamily="34" charset="0"/>
              </a:rPr>
              <a:t>Email thông báo kích hoạt </a:t>
            </a:r>
            <a:endParaRPr lang="en-US" sz="28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descr="Graphical user interface, text, application&#10;&#10;Description automatically generated">
            <a:extLst>
              <a:ext uri="{FF2B5EF4-FFF2-40B4-BE49-F238E27FC236}">
                <a16:creationId xmlns:a16="http://schemas.microsoft.com/office/drawing/2014/main" id="{3C3B4FF4-0ED6-DB46-B966-BB50DB3BD95F}"/>
              </a:ext>
            </a:extLst>
          </p:cNvPr>
          <p:cNvPicPr>
            <a:picLocks noChangeAspect="1"/>
          </p:cNvPicPr>
          <p:nvPr/>
        </p:nvPicPr>
        <p:blipFill>
          <a:blip r:embed="rId3"/>
          <a:stretch>
            <a:fillRect/>
          </a:stretch>
        </p:blipFill>
        <p:spPr>
          <a:xfrm>
            <a:off x="593949" y="1279309"/>
            <a:ext cx="6330617" cy="27946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325811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84"/>
        <p:cNvGrpSpPr/>
        <p:nvPr/>
      </p:nvGrpSpPr>
      <p:grpSpPr>
        <a:xfrm>
          <a:off x="0" y="0"/>
          <a:ext cx="0" cy="0"/>
          <a:chOff x="0" y="0"/>
          <a:chExt cx="0" cy="0"/>
        </a:xfrm>
      </p:grpSpPr>
      <p:sp>
        <p:nvSpPr>
          <p:cNvPr id="2" name="Google Shape;3669;p37">
            <a:extLst>
              <a:ext uri="{FF2B5EF4-FFF2-40B4-BE49-F238E27FC236}">
                <a16:creationId xmlns:a16="http://schemas.microsoft.com/office/drawing/2014/main" id="{7599F9C4-622B-5B85-507A-D3055213DFDD}"/>
              </a:ext>
            </a:extLst>
          </p:cNvPr>
          <p:cNvSpPr/>
          <p:nvPr/>
        </p:nvSpPr>
        <p:spPr>
          <a:xfrm>
            <a:off x="6288664" y="4335835"/>
            <a:ext cx="2855336" cy="762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800" b="1">
                <a:solidFill>
                  <a:schemeClr val="bg1"/>
                </a:solidFill>
                <a:effectLst/>
                <a:latin typeface="Times New Roman" panose="02020603050405020304" pitchFamily="18" charset="0"/>
                <a:ea typeface="Calibri" panose="020F0502020204030204" pitchFamily="34" charset="0"/>
              </a:rPr>
              <a:t>Sharing social network</a:t>
            </a:r>
            <a:endParaRPr lang="en-AG">
              <a:solidFill>
                <a:schemeClr val="bg1"/>
              </a:solidFill>
            </a:endParaRPr>
          </a:p>
        </p:txBody>
      </p:sp>
      <p:sp>
        <p:nvSpPr>
          <p:cNvPr id="4" name="TextBox 3">
            <a:extLst>
              <a:ext uri="{FF2B5EF4-FFF2-40B4-BE49-F238E27FC236}">
                <a16:creationId xmlns:a16="http://schemas.microsoft.com/office/drawing/2014/main" id="{AF7EE793-CF66-25C7-94EB-3333EFEF19E6}"/>
              </a:ext>
            </a:extLst>
          </p:cNvPr>
          <p:cNvSpPr txBox="1"/>
          <p:nvPr/>
        </p:nvSpPr>
        <p:spPr>
          <a:xfrm>
            <a:off x="-81643" y="-137402"/>
            <a:ext cx="8637814" cy="587148"/>
          </a:xfrm>
          <a:prstGeom prst="rect">
            <a:avLst/>
          </a:prstGeom>
          <a:noFill/>
        </p:spPr>
        <p:txBody>
          <a:bodyPr wrap="square">
            <a:spAutoFit/>
          </a:bodyPr>
          <a:lstStyle/>
          <a:p>
            <a:pPr marL="0" marR="0" indent="457200">
              <a:lnSpc>
                <a:spcPct val="150000"/>
              </a:lnSpc>
              <a:spcBef>
                <a:spcPts val="0"/>
              </a:spcBef>
              <a:spcAft>
                <a:spcPts val="800"/>
              </a:spcAft>
            </a:pPr>
            <a:r>
              <a:rPr lang="vi-VN" sz="2400" b="1">
                <a:solidFill>
                  <a:schemeClr val="tx2"/>
                </a:solidFill>
                <a:latin typeface="Times New Roman" panose="02020603050405020304" pitchFamily="18" charset="0"/>
                <a:ea typeface="Calibri" panose="020F0502020204030204" pitchFamily="34" charset="0"/>
                <a:cs typeface="Arial" panose="020B0604020202020204" pitchFamily="34" charset="0"/>
              </a:rPr>
              <a:t>S</a:t>
            </a:r>
            <a:r>
              <a:rPr lang="vi-VN" sz="2400" b="1">
                <a:solidFill>
                  <a:schemeClr val="tx2"/>
                </a:solidFill>
                <a:effectLst/>
                <a:latin typeface="Times New Roman" panose="02020603050405020304" pitchFamily="18" charset="0"/>
                <a:ea typeface="Calibri" panose="020F0502020204030204" pitchFamily="34" charset="0"/>
                <a:cs typeface="Arial" panose="020B0604020202020204" pitchFamily="34" charset="0"/>
              </a:rPr>
              <a:t>hare sản phẩm lên facebook, instagram, tw</a:t>
            </a:r>
            <a:r>
              <a:rPr lang="en-US" sz="2400" b="1">
                <a:solidFill>
                  <a:schemeClr val="tx2"/>
                </a:solidFill>
                <a:effectLst/>
                <a:latin typeface="Times New Roman" panose="02020603050405020304" pitchFamily="18" charset="0"/>
                <a:ea typeface="Calibri" panose="020F0502020204030204" pitchFamily="34" charset="0"/>
                <a:cs typeface="Arial" panose="020B0604020202020204" pitchFamily="34" charset="0"/>
              </a:rPr>
              <a:t>it</a:t>
            </a:r>
            <a:r>
              <a:rPr lang="vi-VN" sz="2400" b="1">
                <a:solidFill>
                  <a:schemeClr val="tx2"/>
                </a:solidFill>
                <a:effectLst/>
                <a:latin typeface="Times New Roman" panose="02020603050405020304" pitchFamily="18" charset="0"/>
                <a:ea typeface="Calibri" panose="020F0502020204030204" pitchFamily="34" charset="0"/>
                <a:cs typeface="Arial" panose="020B0604020202020204" pitchFamily="34" charset="0"/>
              </a:rPr>
              <a:t>ter, linkedin</a:t>
            </a:r>
            <a:endParaRPr lang="en-US" sz="24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5" name="Picture 4" descr="Graphical user interface, text, application&#10;&#10;Description automatically generated">
            <a:extLst>
              <a:ext uri="{FF2B5EF4-FFF2-40B4-BE49-F238E27FC236}">
                <a16:creationId xmlns:a16="http://schemas.microsoft.com/office/drawing/2014/main" id="{C265D1DF-0A93-5D0F-C578-303E09BF0482}"/>
              </a:ext>
            </a:extLst>
          </p:cNvPr>
          <p:cNvPicPr>
            <a:picLocks noChangeAspect="1"/>
          </p:cNvPicPr>
          <p:nvPr/>
        </p:nvPicPr>
        <p:blipFill>
          <a:blip r:embed="rId3"/>
          <a:stretch>
            <a:fillRect/>
          </a:stretch>
        </p:blipFill>
        <p:spPr>
          <a:xfrm>
            <a:off x="2677212" y="678346"/>
            <a:ext cx="5943600" cy="33432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770B9353-78F2-2304-6F66-4B7C4E838C72}"/>
              </a:ext>
            </a:extLst>
          </p:cNvPr>
          <p:cNvPicPr>
            <a:picLocks noChangeAspect="1"/>
          </p:cNvPicPr>
          <p:nvPr/>
        </p:nvPicPr>
        <p:blipFill>
          <a:blip r:embed="rId4"/>
          <a:stretch>
            <a:fillRect/>
          </a:stretch>
        </p:blipFill>
        <p:spPr>
          <a:xfrm>
            <a:off x="0" y="1493591"/>
            <a:ext cx="3389791" cy="5066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63509802"/>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84"/>
        <p:cNvGrpSpPr/>
        <p:nvPr/>
      </p:nvGrpSpPr>
      <p:grpSpPr>
        <a:xfrm>
          <a:off x="0" y="0"/>
          <a:ext cx="0" cy="0"/>
          <a:chOff x="0" y="0"/>
          <a:chExt cx="0" cy="0"/>
        </a:xfrm>
      </p:grpSpPr>
      <p:sp>
        <p:nvSpPr>
          <p:cNvPr id="2" name="Google Shape;3669;p37">
            <a:extLst>
              <a:ext uri="{FF2B5EF4-FFF2-40B4-BE49-F238E27FC236}">
                <a16:creationId xmlns:a16="http://schemas.microsoft.com/office/drawing/2014/main" id="{7599F9C4-622B-5B85-507A-D3055213DFDD}"/>
              </a:ext>
            </a:extLst>
          </p:cNvPr>
          <p:cNvSpPr/>
          <p:nvPr/>
        </p:nvSpPr>
        <p:spPr>
          <a:xfrm>
            <a:off x="6288664" y="4056198"/>
            <a:ext cx="2855336" cy="762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AG" sz="2400" b="1">
              <a:solidFill>
                <a:schemeClr val="bg1"/>
              </a:solidFill>
              <a:latin typeface="Times  New Roman"/>
            </a:endParaRPr>
          </a:p>
        </p:txBody>
      </p:sp>
      <p:sp>
        <p:nvSpPr>
          <p:cNvPr id="4" name="TextBox 3">
            <a:extLst>
              <a:ext uri="{FF2B5EF4-FFF2-40B4-BE49-F238E27FC236}">
                <a16:creationId xmlns:a16="http://schemas.microsoft.com/office/drawing/2014/main" id="{AF7EE793-CF66-25C7-94EB-3333EFEF19E6}"/>
              </a:ext>
            </a:extLst>
          </p:cNvPr>
          <p:cNvSpPr txBox="1"/>
          <p:nvPr/>
        </p:nvSpPr>
        <p:spPr>
          <a:xfrm>
            <a:off x="277706" y="962048"/>
            <a:ext cx="6133422" cy="669542"/>
          </a:xfrm>
          <a:prstGeom prst="rect">
            <a:avLst/>
          </a:prstGeom>
          <a:noFill/>
        </p:spPr>
        <p:txBody>
          <a:bodyPr wrap="square">
            <a:spAutoFit/>
          </a:bodyPr>
          <a:lstStyle/>
          <a:p>
            <a:pPr marL="0" marR="0" indent="457200">
              <a:lnSpc>
                <a:spcPct val="150000"/>
              </a:lnSpc>
              <a:spcBef>
                <a:spcPts val="0"/>
              </a:spcBef>
              <a:spcAft>
                <a:spcPts val="800"/>
              </a:spcAft>
            </a:pPr>
            <a:r>
              <a:rPr lang="vi-VN" sz="2800" b="1">
                <a:solidFill>
                  <a:schemeClr val="tx2"/>
                </a:solidFill>
                <a:latin typeface="Times New Roman" panose="02020603050405020304" pitchFamily="18" charset="0"/>
                <a:ea typeface="Calibri" panose="020F0502020204030204" pitchFamily="34" charset="0"/>
              </a:rPr>
              <a:t>Thống kê lượt truy cập vào wesite</a:t>
            </a:r>
            <a:r>
              <a:rPr lang="vi-VN" sz="2800" b="1">
                <a:solidFill>
                  <a:schemeClr val="tx2"/>
                </a:solidFill>
                <a:effectLst/>
                <a:latin typeface="Times New Roman" panose="02020603050405020304" pitchFamily="18" charset="0"/>
                <a:ea typeface="Calibri" panose="020F0502020204030204" pitchFamily="34" charset="0"/>
              </a:rPr>
              <a:t> </a:t>
            </a:r>
            <a:endParaRPr lang="en-US" sz="28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CB3BD21D-1639-CFEF-2FCD-4ADD069299A6}"/>
              </a:ext>
            </a:extLst>
          </p:cNvPr>
          <p:cNvPicPr>
            <a:picLocks noChangeAspect="1"/>
          </p:cNvPicPr>
          <p:nvPr/>
        </p:nvPicPr>
        <p:blipFill>
          <a:blip r:embed="rId3"/>
          <a:stretch>
            <a:fillRect/>
          </a:stretch>
        </p:blipFill>
        <p:spPr>
          <a:xfrm>
            <a:off x="1326653" y="1979798"/>
            <a:ext cx="3139211" cy="15515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2001336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9805982-3CDF-5449-82E5-A50AD73A0C81}"/>
              </a:ext>
            </a:extLst>
          </p:cNvPr>
          <p:cNvSpPr>
            <a:spLocks noGrp="1"/>
          </p:cNvSpPr>
          <p:nvPr>
            <p:ph type="title" idx="6"/>
          </p:nvPr>
        </p:nvSpPr>
        <p:spPr>
          <a:xfrm>
            <a:off x="879750" y="349797"/>
            <a:ext cx="7384500" cy="627900"/>
          </a:xfrm>
        </p:spPr>
        <p:txBody>
          <a:bodyPr/>
          <a:lstStyle/>
          <a:p>
            <a:r>
              <a:rPr lang="en-US">
                <a:solidFill>
                  <a:schemeClr val="tx2"/>
                </a:solidFill>
              </a:rPr>
              <a:t>Livestream</a:t>
            </a:r>
          </a:p>
        </p:txBody>
      </p:sp>
      <p:pic>
        <p:nvPicPr>
          <p:cNvPr id="9" name="Picture 9" descr="Graphical user interface, website&#10;&#10;Description automatically generated">
            <a:extLst>
              <a:ext uri="{FF2B5EF4-FFF2-40B4-BE49-F238E27FC236}">
                <a16:creationId xmlns:a16="http://schemas.microsoft.com/office/drawing/2014/main" id="{76BB6523-B772-F9A5-116F-940A8CE39F04}"/>
              </a:ext>
            </a:extLst>
          </p:cNvPr>
          <p:cNvPicPr>
            <a:picLocks noChangeAspect="1"/>
          </p:cNvPicPr>
          <p:nvPr/>
        </p:nvPicPr>
        <p:blipFill>
          <a:blip r:embed="rId2"/>
          <a:stretch>
            <a:fillRect/>
          </a:stretch>
        </p:blipFill>
        <p:spPr>
          <a:xfrm>
            <a:off x="403701" y="1083832"/>
            <a:ext cx="5972628" cy="33742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0391701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4557E3D-A124-ADEF-E367-FFDE62A44EC4}"/>
              </a:ext>
            </a:extLst>
          </p:cNvPr>
          <p:cNvSpPr>
            <a:spLocks noGrp="1"/>
          </p:cNvSpPr>
          <p:nvPr>
            <p:ph type="title" idx="6"/>
          </p:nvPr>
        </p:nvSpPr>
        <p:spPr>
          <a:xfrm>
            <a:off x="879750" y="223625"/>
            <a:ext cx="7384500" cy="627900"/>
          </a:xfrm>
        </p:spPr>
        <p:txBody>
          <a:bodyPr/>
          <a:lstStyle/>
          <a:p>
            <a:r>
              <a:rPr lang="vi-VN">
                <a:solidFill>
                  <a:schemeClr val="tx2"/>
                </a:solidFill>
              </a:rPr>
              <a:t>Google analystic</a:t>
            </a:r>
            <a:endParaRPr lang="en-US">
              <a:solidFill>
                <a:schemeClr val="tx2"/>
              </a:solidFill>
            </a:endParaRPr>
          </a:p>
        </p:txBody>
      </p:sp>
      <p:pic>
        <p:nvPicPr>
          <p:cNvPr id="9" name="Picture 9" descr="Graphical user interface, chart&#10;&#10;Description automatically generated">
            <a:extLst>
              <a:ext uri="{FF2B5EF4-FFF2-40B4-BE49-F238E27FC236}">
                <a16:creationId xmlns:a16="http://schemas.microsoft.com/office/drawing/2014/main" id="{4AD95834-074D-0DBD-24AC-22B04DED92B2}"/>
              </a:ext>
            </a:extLst>
          </p:cNvPr>
          <p:cNvPicPr>
            <a:picLocks noChangeAspect="1"/>
          </p:cNvPicPr>
          <p:nvPr/>
        </p:nvPicPr>
        <p:blipFill>
          <a:blip r:embed="rId2"/>
          <a:stretch>
            <a:fillRect/>
          </a:stretch>
        </p:blipFill>
        <p:spPr>
          <a:xfrm>
            <a:off x="3168651" y="924101"/>
            <a:ext cx="5519057" cy="34831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Rectangle 5">
            <a:extLst>
              <a:ext uri="{FF2B5EF4-FFF2-40B4-BE49-F238E27FC236}">
                <a16:creationId xmlns:a16="http://schemas.microsoft.com/office/drawing/2014/main" id="{D5323EDA-EFA4-EC9F-B234-91AB54341EC7}"/>
              </a:ext>
            </a:extLst>
          </p:cNvPr>
          <p:cNvSpPr>
            <a:spLocks noChangeArrowheads="1"/>
          </p:cNvSpPr>
          <p:nvPr/>
        </p:nvSpPr>
        <p:spPr bwMode="auto">
          <a:xfrm>
            <a:off x="320913" y="1477584"/>
            <a:ext cx="2201851"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tabLst/>
            </a:pPr>
            <a:r>
              <a:rPr lang="en-US" altLang="en-US" sz="2400" b="1">
                <a:solidFill>
                  <a:srgbClr val="92D050"/>
                </a:solidFill>
                <a:latin typeface="Rajdhani"/>
                <a:cs typeface="Times New Roman"/>
              </a:rPr>
              <a:t>Google </a:t>
            </a:r>
            <a:r>
              <a:rPr lang="en-US" altLang="en-US" sz="2400" b="1" err="1">
                <a:solidFill>
                  <a:srgbClr val="92D050"/>
                </a:solidFill>
                <a:latin typeface="Rajdhani"/>
                <a:cs typeface="Times New Roman"/>
              </a:rPr>
              <a:t>analystic</a:t>
            </a:r>
            <a:r>
              <a:rPr lang="en-US" altLang="en-US" sz="2400" b="1">
                <a:solidFill>
                  <a:srgbClr val="92D050"/>
                </a:solidFill>
                <a:latin typeface="Rajdhani"/>
                <a:cs typeface="Times New Roman"/>
              </a:rPr>
              <a:t>: </a:t>
            </a:r>
            <a:r>
              <a:rPr lang="en-US" altLang="en-US" sz="2400" b="1" err="1">
                <a:solidFill>
                  <a:srgbClr val="92D050"/>
                </a:solidFill>
                <a:latin typeface="Rajdhani"/>
                <a:cs typeface="Times New Roman"/>
              </a:rPr>
              <a:t>có</a:t>
            </a:r>
            <a:r>
              <a:rPr lang="en-US" altLang="en-US" sz="2400" b="1">
                <a:solidFill>
                  <a:srgbClr val="92D050"/>
                </a:solidFill>
                <a:latin typeface="Rajdhani"/>
                <a:cs typeface="Times New Roman"/>
              </a:rPr>
              <a:t> </a:t>
            </a:r>
            <a:r>
              <a:rPr lang="en-US" altLang="en-US" sz="2400" b="1" err="1">
                <a:solidFill>
                  <a:srgbClr val="92D050"/>
                </a:solidFill>
                <a:latin typeface="Rajdhani"/>
                <a:cs typeface="Times New Roman"/>
              </a:rPr>
              <a:t>đầy</a:t>
            </a:r>
            <a:r>
              <a:rPr lang="en-US" altLang="en-US" sz="2400" b="1">
                <a:solidFill>
                  <a:srgbClr val="92D050"/>
                </a:solidFill>
                <a:latin typeface="Rajdhani"/>
                <a:cs typeface="Times New Roman"/>
              </a:rPr>
              <a:t> </a:t>
            </a:r>
            <a:r>
              <a:rPr lang="en-US" altLang="en-US" sz="2400" b="1" err="1">
                <a:solidFill>
                  <a:srgbClr val="92D050"/>
                </a:solidFill>
                <a:latin typeface="Rajdhani"/>
                <a:cs typeface="Times New Roman"/>
              </a:rPr>
              <a:t>đủ</a:t>
            </a:r>
            <a:r>
              <a:rPr lang="en-US" altLang="en-US" sz="2400" b="1">
                <a:solidFill>
                  <a:srgbClr val="92D050"/>
                </a:solidFill>
                <a:latin typeface="Rajdhani"/>
                <a:cs typeface="Times New Roman"/>
              </a:rPr>
              <a:t> </a:t>
            </a:r>
            <a:r>
              <a:rPr lang="en-US" altLang="en-US" sz="2400" b="1" err="1">
                <a:solidFill>
                  <a:srgbClr val="92D050"/>
                </a:solidFill>
                <a:latin typeface="Rajdhani"/>
                <a:cs typeface="Times New Roman"/>
              </a:rPr>
              <a:t>về</a:t>
            </a:r>
            <a:r>
              <a:rPr lang="en-US" altLang="en-US" sz="2400" b="1">
                <a:solidFill>
                  <a:srgbClr val="92D050"/>
                </a:solidFill>
                <a:latin typeface="Rajdhani"/>
                <a:cs typeface="Times New Roman"/>
              </a:rPr>
              <a:t> </a:t>
            </a:r>
            <a:r>
              <a:rPr lang="en-US" altLang="en-US" sz="2400" b="1" err="1">
                <a:solidFill>
                  <a:srgbClr val="92D050"/>
                </a:solidFill>
                <a:latin typeface="Rajdhani"/>
                <a:cs typeface="Times New Roman"/>
              </a:rPr>
              <a:t>phân</a:t>
            </a:r>
            <a:r>
              <a:rPr lang="en-US" altLang="en-US" sz="2400" b="1">
                <a:solidFill>
                  <a:srgbClr val="92D050"/>
                </a:solidFill>
                <a:latin typeface="Rajdhani"/>
                <a:cs typeface="Times New Roman"/>
              </a:rPr>
              <a:t> </a:t>
            </a:r>
            <a:r>
              <a:rPr lang="en-US" altLang="en-US" sz="2400" b="1" err="1">
                <a:solidFill>
                  <a:srgbClr val="92D050"/>
                </a:solidFill>
                <a:latin typeface="Rajdhani"/>
                <a:cs typeface="Times New Roman"/>
              </a:rPr>
              <a:t>tích</a:t>
            </a:r>
            <a:r>
              <a:rPr lang="en-US" altLang="en-US" sz="2400" b="1">
                <a:solidFill>
                  <a:srgbClr val="92D050"/>
                </a:solidFill>
                <a:latin typeface="Rajdhani"/>
                <a:cs typeface="Times New Roman"/>
              </a:rPr>
              <a:t> </a:t>
            </a:r>
            <a:r>
              <a:rPr lang="en-US" altLang="en-US" sz="2400" b="1" err="1">
                <a:solidFill>
                  <a:srgbClr val="92D050"/>
                </a:solidFill>
                <a:latin typeface="Rajdhani"/>
                <a:cs typeface="Times New Roman"/>
              </a:rPr>
              <a:t>trang</a:t>
            </a:r>
            <a:r>
              <a:rPr lang="en-US" altLang="en-US" sz="2400" b="1">
                <a:solidFill>
                  <a:srgbClr val="92D050"/>
                </a:solidFill>
                <a:latin typeface="Rajdhani"/>
                <a:cs typeface="Times New Roman"/>
              </a:rPr>
              <a:t> web</a:t>
            </a:r>
          </a:p>
        </p:txBody>
      </p:sp>
    </p:spTree>
    <p:extLst>
      <p:ext uri="{BB962C8B-B14F-4D97-AF65-F5344CB8AC3E}">
        <p14:creationId xmlns:p14="http://schemas.microsoft.com/office/powerpoint/2010/main" val="342090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9A19A69-746A-4702-7D7B-F74D1D1672AF}"/>
              </a:ext>
            </a:extLst>
          </p:cNvPr>
          <p:cNvSpPr>
            <a:spLocks noGrp="1"/>
          </p:cNvSpPr>
          <p:nvPr>
            <p:ph type="title" idx="8"/>
          </p:nvPr>
        </p:nvSpPr>
        <p:spPr>
          <a:xfrm>
            <a:off x="595993" y="155286"/>
            <a:ext cx="7407814" cy="618304"/>
          </a:xfrm>
        </p:spPr>
        <p:txBody>
          <a:bodyPr/>
          <a:lstStyle/>
          <a:p>
            <a:r>
              <a:rPr lang="en-US" sz="3200">
                <a:solidFill>
                  <a:schemeClr val="tx2"/>
                </a:solidFill>
              </a:rPr>
              <a:t>Google search console</a:t>
            </a:r>
          </a:p>
        </p:txBody>
      </p:sp>
      <p:pic>
        <p:nvPicPr>
          <p:cNvPr id="11" name="Picture 11" descr="Graphical user interface, application&#10;&#10;Description automatically generated">
            <a:extLst>
              <a:ext uri="{FF2B5EF4-FFF2-40B4-BE49-F238E27FC236}">
                <a16:creationId xmlns:a16="http://schemas.microsoft.com/office/drawing/2014/main" id="{635FC92D-CBB8-7F17-AB54-1729437E9C78}"/>
              </a:ext>
            </a:extLst>
          </p:cNvPr>
          <p:cNvPicPr>
            <a:picLocks noChangeAspect="1"/>
          </p:cNvPicPr>
          <p:nvPr/>
        </p:nvPicPr>
        <p:blipFill>
          <a:blip r:embed="rId2"/>
          <a:stretch>
            <a:fillRect/>
          </a:stretch>
        </p:blipFill>
        <p:spPr>
          <a:xfrm>
            <a:off x="977943" y="830198"/>
            <a:ext cx="6643913" cy="34831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6166437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9A19A69-746A-4702-7D7B-F74D1D1672AF}"/>
              </a:ext>
            </a:extLst>
          </p:cNvPr>
          <p:cNvSpPr>
            <a:spLocks noGrp="1"/>
          </p:cNvSpPr>
          <p:nvPr>
            <p:ph type="title" idx="8"/>
          </p:nvPr>
        </p:nvSpPr>
        <p:spPr>
          <a:xfrm>
            <a:off x="568251" y="124615"/>
            <a:ext cx="7384500" cy="627900"/>
          </a:xfrm>
        </p:spPr>
        <p:txBody>
          <a:bodyPr/>
          <a:lstStyle/>
          <a:p>
            <a:r>
              <a:rPr lang="en-US" sz="3200">
                <a:solidFill>
                  <a:schemeClr val="tx2"/>
                </a:solidFill>
              </a:rPr>
              <a:t>Pagespeed insight:</a:t>
            </a:r>
          </a:p>
          <a:p>
            <a:endParaRPr lang="en-US" sz="2400">
              <a:solidFill>
                <a:srgbClr val="92D050"/>
              </a:solidFill>
            </a:endParaRPr>
          </a:p>
        </p:txBody>
      </p:sp>
      <p:pic>
        <p:nvPicPr>
          <p:cNvPr id="4" name="Picture 4" descr="Graphical user interface, application&#10;&#10;Description automatically generated">
            <a:extLst>
              <a:ext uri="{FF2B5EF4-FFF2-40B4-BE49-F238E27FC236}">
                <a16:creationId xmlns:a16="http://schemas.microsoft.com/office/drawing/2014/main" id="{A41EF89B-6198-166A-AAEA-C2A508DE0D70}"/>
              </a:ext>
            </a:extLst>
          </p:cNvPr>
          <p:cNvPicPr>
            <a:picLocks noChangeAspect="1"/>
          </p:cNvPicPr>
          <p:nvPr/>
        </p:nvPicPr>
        <p:blipFill>
          <a:blip r:embed="rId2"/>
          <a:stretch>
            <a:fillRect/>
          </a:stretch>
        </p:blipFill>
        <p:spPr>
          <a:xfrm>
            <a:off x="97972" y="645267"/>
            <a:ext cx="4097215" cy="36633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5" descr="Graphical user interface, application, website&#10;&#10;Description automatically generated">
            <a:extLst>
              <a:ext uri="{FF2B5EF4-FFF2-40B4-BE49-F238E27FC236}">
                <a16:creationId xmlns:a16="http://schemas.microsoft.com/office/drawing/2014/main" id="{4C81346F-9363-4A49-4A37-AB0DF95F5A9D}"/>
              </a:ext>
            </a:extLst>
          </p:cNvPr>
          <p:cNvPicPr>
            <a:picLocks noChangeAspect="1"/>
          </p:cNvPicPr>
          <p:nvPr/>
        </p:nvPicPr>
        <p:blipFill>
          <a:blip r:embed="rId3"/>
          <a:stretch>
            <a:fillRect/>
          </a:stretch>
        </p:blipFill>
        <p:spPr>
          <a:xfrm>
            <a:off x="4457700" y="644059"/>
            <a:ext cx="4204607" cy="36645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615175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78"/>
        <p:cNvGrpSpPr/>
        <p:nvPr/>
      </p:nvGrpSpPr>
      <p:grpSpPr>
        <a:xfrm>
          <a:off x="0" y="0"/>
          <a:ext cx="0" cy="0"/>
          <a:chOff x="0" y="0"/>
          <a:chExt cx="0" cy="0"/>
        </a:xfrm>
      </p:grpSpPr>
      <p:sp>
        <p:nvSpPr>
          <p:cNvPr id="2379" name="Google Shape;2379;p31"/>
          <p:cNvSpPr txBox="1">
            <a:spLocks noGrp="1"/>
          </p:cNvSpPr>
          <p:nvPr>
            <p:ph type="title"/>
          </p:nvPr>
        </p:nvSpPr>
        <p:spPr>
          <a:xfrm>
            <a:off x="879750" y="537575"/>
            <a:ext cx="7384500" cy="62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DANH SÁCH THÀNH VIÊN</a:t>
            </a:r>
            <a:endParaRPr/>
          </a:p>
        </p:txBody>
      </p:sp>
      <p:sp>
        <p:nvSpPr>
          <p:cNvPr id="2380" name="Google Shape;2380;p31"/>
          <p:cNvSpPr txBox="1">
            <a:spLocks noGrp="1"/>
          </p:cNvSpPr>
          <p:nvPr>
            <p:ph type="body" idx="1"/>
          </p:nvPr>
        </p:nvSpPr>
        <p:spPr>
          <a:xfrm>
            <a:off x="4296278" y="1633349"/>
            <a:ext cx="4512987" cy="2237226"/>
          </a:xfrm>
          <a:prstGeom prst="rect">
            <a:avLst/>
          </a:prstGeom>
        </p:spPr>
        <p:txBody>
          <a:bodyPr spcFirstLastPara="1" wrap="square" lIns="91425" tIns="91425" rIns="91425" bIns="91425" anchor="t" anchorCtr="0">
            <a:noAutofit/>
          </a:bodyPr>
          <a:lstStyle/>
          <a:p>
            <a:pPr marL="0" lvl="0" indent="0" rtl="0">
              <a:lnSpc>
                <a:spcPct val="200000"/>
              </a:lnSpc>
              <a:spcBef>
                <a:spcPts val="0"/>
              </a:spcBef>
              <a:spcAft>
                <a:spcPts val="0"/>
              </a:spcAft>
              <a:buNone/>
            </a:pPr>
            <a:endParaRPr lang="en-US" sz="1400" b="1">
              <a:solidFill>
                <a:schemeClr val="bg1"/>
              </a:solidFill>
              <a:latin typeface="Cascadia Code" panose="020B0609020000020004" pitchFamily="49" charset="0"/>
              <a:ea typeface="Cascadia Code" panose="020B0609020000020004" pitchFamily="49" charset="0"/>
              <a:cs typeface="Cascadia Code" panose="020B0609020000020004" pitchFamily="49" charset="0"/>
              <a:sym typeface="Barlow Semi Condensed" panose="00000506000000000000"/>
            </a:endParaRPr>
          </a:p>
          <a:p>
            <a:pPr marL="0" lvl="0" indent="0" rtl="0">
              <a:lnSpc>
                <a:spcPct val="200000"/>
              </a:lnSpc>
              <a:spcBef>
                <a:spcPts val="0"/>
              </a:spcBef>
              <a:spcAft>
                <a:spcPts val="0"/>
              </a:spcAft>
              <a:buNone/>
            </a:pPr>
            <a:r>
              <a:rPr lang="en-US" sz="1400" b="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PHẠM NGUYỄN HOÀNG KHA – 46.01.104.075</a:t>
            </a:r>
          </a:p>
          <a:p>
            <a:pPr marL="0" lvl="0" indent="0" rtl="0">
              <a:lnSpc>
                <a:spcPct val="200000"/>
              </a:lnSpc>
              <a:spcBef>
                <a:spcPts val="0"/>
              </a:spcBef>
              <a:spcAft>
                <a:spcPts val="0"/>
              </a:spcAft>
              <a:buNone/>
            </a:pPr>
            <a:r>
              <a:rPr lang="en-US" sz="1400" b="1">
                <a:solidFill>
                  <a:schemeClr val="bg1"/>
                </a:solidFill>
                <a:latin typeface="Cascadia Code" panose="020B0609020000020004" pitchFamily="49" charset="0"/>
                <a:ea typeface="Cascadia Code" panose="020B0609020000020004" pitchFamily="49" charset="0"/>
                <a:cs typeface="Cascadia Code" panose="020B0609020000020004" pitchFamily="49" charset="0"/>
                <a:sym typeface="Barlow Semi Condensed" panose="00000506000000000000"/>
              </a:rPr>
              <a:t>PHAN NGỌC TÁNH – 46.01.104.163</a:t>
            </a:r>
          </a:p>
          <a:p>
            <a:pPr marL="0" lvl="0" indent="0" rtl="0">
              <a:lnSpc>
                <a:spcPct val="200000"/>
              </a:lnSpc>
              <a:spcBef>
                <a:spcPts val="0"/>
              </a:spcBef>
              <a:spcAft>
                <a:spcPts val="0"/>
              </a:spcAft>
              <a:buNone/>
            </a:pPr>
            <a:r>
              <a:rPr lang="en-US" sz="1400" b="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LÊ ĐỨC THI – 46.01.104.173</a:t>
            </a:r>
          </a:p>
          <a:p>
            <a:pPr marL="0" lvl="0" indent="0" rtl="0">
              <a:lnSpc>
                <a:spcPct val="200000"/>
              </a:lnSpc>
              <a:spcBef>
                <a:spcPts val="0"/>
              </a:spcBef>
              <a:spcAft>
                <a:spcPts val="0"/>
              </a:spcAft>
              <a:buNone/>
            </a:pPr>
            <a:r>
              <a:rPr lang="en-US" sz="1400" b="1">
                <a:solidFill>
                  <a:schemeClr val="bg1"/>
                </a:solidFill>
                <a:latin typeface="Cascadia Code" panose="020B0609020000020004" pitchFamily="49" charset="0"/>
                <a:ea typeface="Cascadia Code" panose="020B0609020000020004" pitchFamily="49" charset="0"/>
                <a:cs typeface="Cascadia Code" panose="020B0609020000020004" pitchFamily="49" charset="0"/>
                <a:sym typeface="Barlow Semi Condensed" panose="00000506000000000000"/>
              </a:rPr>
              <a:t>L</a:t>
            </a:r>
            <a:r>
              <a:rPr lang="en-US" sz="1400" b="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Ê MINH TRIỆU – 46.01.104.198</a:t>
            </a:r>
            <a:endParaRPr lang="en-US" sz="1400" b="1">
              <a:solidFill>
                <a:schemeClr val="bg1"/>
              </a:solidFill>
              <a:latin typeface="Cascadia Code" panose="020B0609020000020004" pitchFamily="49" charset="0"/>
              <a:ea typeface="Cascadia Code" panose="020B0609020000020004" pitchFamily="49" charset="0"/>
              <a:cs typeface="Cascadia Code" panose="020B0609020000020004" pitchFamily="49" charset="0"/>
              <a:sym typeface="Barlow Semi Condensed" panose="00000506000000000000"/>
            </a:endParaRPr>
          </a:p>
          <a:p>
            <a:pPr marL="0" lvl="0" indent="0" algn="l" rtl="0">
              <a:spcBef>
                <a:spcPts val="0"/>
              </a:spcBef>
              <a:spcAft>
                <a:spcPts val="0"/>
              </a:spcAft>
              <a:buClr>
                <a:schemeClr val="dk1"/>
              </a:buClr>
              <a:buSzPts val="1100"/>
              <a:buFont typeface="Arial"/>
              <a:buNone/>
            </a:pPr>
            <a:endParaRPr>
              <a:solidFill>
                <a:schemeClr val="bg1"/>
              </a:solidFill>
            </a:endParaRPr>
          </a:p>
        </p:txBody>
      </p:sp>
      <p:pic>
        <p:nvPicPr>
          <p:cNvPr id="197" name="Google Shape;5811;p61">
            <a:extLst>
              <a:ext uri="{FF2B5EF4-FFF2-40B4-BE49-F238E27FC236}">
                <a16:creationId xmlns:a16="http://schemas.microsoft.com/office/drawing/2014/main" id="{F5B36F19-B45E-3338-BFA0-AFC9CB369189}"/>
              </a:ext>
            </a:extLst>
          </p:cNvPr>
          <p:cNvPicPr preferRelativeResize="0"/>
          <p:nvPr/>
        </p:nvPicPr>
        <p:blipFill rotWithShape="1">
          <a:blip r:embed="rId3">
            <a:alphaModFix/>
          </a:blip>
          <a:srcRect/>
          <a:stretch/>
        </p:blipFill>
        <p:spPr>
          <a:xfrm>
            <a:off x="989612" y="1219136"/>
            <a:ext cx="3084366" cy="30656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379"/>
                                        </p:tgtEl>
                                        <p:attrNameLst>
                                          <p:attrName>style.visibility</p:attrName>
                                        </p:attrNameLst>
                                      </p:cBhvr>
                                      <p:to>
                                        <p:strVal val="visible"/>
                                      </p:to>
                                    </p:set>
                                    <p:animEffect transition="in" filter="wheel(1)">
                                      <p:cBhvr>
                                        <p:cTn id="7" dur="1000"/>
                                        <p:tgtEl>
                                          <p:spTgt spid="2379"/>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2380">
                                            <p:txEl>
                                              <p:pRg st="1" end="1"/>
                                            </p:txEl>
                                          </p:spTgt>
                                        </p:tgtEl>
                                        <p:attrNameLst>
                                          <p:attrName>style.visibility</p:attrName>
                                        </p:attrNameLst>
                                      </p:cBhvr>
                                      <p:to>
                                        <p:strVal val="visible"/>
                                      </p:to>
                                    </p:set>
                                    <p:anim calcmode="lin" valueType="num">
                                      <p:cBhvr>
                                        <p:cTn id="12" dur="1000" fill="hold"/>
                                        <p:tgtEl>
                                          <p:spTgt spid="2380">
                                            <p:txEl>
                                              <p:pRg st="1" end="1"/>
                                            </p:txEl>
                                          </p:spTgt>
                                        </p:tgtEl>
                                        <p:attrNameLst>
                                          <p:attrName>ppt_w</p:attrName>
                                        </p:attrNameLst>
                                      </p:cBhvr>
                                      <p:tavLst>
                                        <p:tav tm="0">
                                          <p:val>
                                            <p:fltVal val="0"/>
                                          </p:val>
                                        </p:tav>
                                        <p:tav tm="100000">
                                          <p:val>
                                            <p:strVal val="#ppt_w"/>
                                          </p:val>
                                        </p:tav>
                                      </p:tavLst>
                                    </p:anim>
                                    <p:anim calcmode="lin" valueType="num">
                                      <p:cBhvr>
                                        <p:cTn id="13" dur="1000" fill="hold"/>
                                        <p:tgtEl>
                                          <p:spTgt spid="2380">
                                            <p:txEl>
                                              <p:pRg st="1" end="1"/>
                                            </p:txEl>
                                          </p:spTgt>
                                        </p:tgtEl>
                                        <p:attrNameLst>
                                          <p:attrName>ppt_h</p:attrName>
                                        </p:attrNameLst>
                                      </p:cBhvr>
                                      <p:tavLst>
                                        <p:tav tm="0">
                                          <p:val>
                                            <p:fltVal val="0"/>
                                          </p:val>
                                        </p:tav>
                                        <p:tav tm="100000">
                                          <p:val>
                                            <p:strVal val="#ppt_h"/>
                                          </p:val>
                                        </p:tav>
                                      </p:tavLst>
                                    </p:anim>
                                    <p:anim calcmode="lin" valueType="num">
                                      <p:cBhvr>
                                        <p:cTn id="14" dur="1000" fill="hold"/>
                                        <p:tgtEl>
                                          <p:spTgt spid="2380">
                                            <p:txEl>
                                              <p:pRg st="1" end="1"/>
                                            </p:txEl>
                                          </p:spTgt>
                                        </p:tgtEl>
                                        <p:attrNameLst>
                                          <p:attrName>style.rotation</p:attrName>
                                        </p:attrNameLst>
                                      </p:cBhvr>
                                      <p:tavLst>
                                        <p:tav tm="0">
                                          <p:val>
                                            <p:fltVal val="90"/>
                                          </p:val>
                                        </p:tav>
                                        <p:tav tm="100000">
                                          <p:val>
                                            <p:fltVal val="0"/>
                                          </p:val>
                                        </p:tav>
                                      </p:tavLst>
                                    </p:anim>
                                    <p:animEffect transition="in" filter="fade">
                                      <p:cBhvr>
                                        <p:cTn id="15" dur="1000"/>
                                        <p:tgtEl>
                                          <p:spTgt spid="2380">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grpId="0" nodeType="clickEffect">
                                  <p:stCondLst>
                                    <p:cond delay="0"/>
                                  </p:stCondLst>
                                  <p:childTnLst>
                                    <p:set>
                                      <p:cBhvr>
                                        <p:cTn id="19" dur="1" fill="hold">
                                          <p:stCondLst>
                                            <p:cond delay="0"/>
                                          </p:stCondLst>
                                        </p:cTn>
                                        <p:tgtEl>
                                          <p:spTgt spid="2380">
                                            <p:txEl>
                                              <p:pRg st="2" end="2"/>
                                            </p:txEl>
                                          </p:spTgt>
                                        </p:tgtEl>
                                        <p:attrNameLst>
                                          <p:attrName>style.visibility</p:attrName>
                                        </p:attrNameLst>
                                      </p:cBhvr>
                                      <p:to>
                                        <p:strVal val="visible"/>
                                      </p:to>
                                    </p:set>
                                    <p:anim calcmode="lin" valueType="num">
                                      <p:cBhvr>
                                        <p:cTn id="20" dur="1000" fill="hold"/>
                                        <p:tgtEl>
                                          <p:spTgt spid="2380">
                                            <p:txEl>
                                              <p:pRg st="2" end="2"/>
                                            </p:txEl>
                                          </p:spTgt>
                                        </p:tgtEl>
                                        <p:attrNameLst>
                                          <p:attrName>ppt_w</p:attrName>
                                        </p:attrNameLst>
                                      </p:cBhvr>
                                      <p:tavLst>
                                        <p:tav tm="0">
                                          <p:val>
                                            <p:fltVal val="0"/>
                                          </p:val>
                                        </p:tav>
                                        <p:tav tm="100000">
                                          <p:val>
                                            <p:strVal val="#ppt_w"/>
                                          </p:val>
                                        </p:tav>
                                      </p:tavLst>
                                    </p:anim>
                                    <p:anim calcmode="lin" valueType="num">
                                      <p:cBhvr>
                                        <p:cTn id="21" dur="1000" fill="hold"/>
                                        <p:tgtEl>
                                          <p:spTgt spid="2380">
                                            <p:txEl>
                                              <p:pRg st="2" end="2"/>
                                            </p:txEl>
                                          </p:spTgt>
                                        </p:tgtEl>
                                        <p:attrNameLst>
                                          <p:attrName>ppt_h</p:attrName>
                                        </p:attrNameLst>
                                      </p:cBhvr>
                                      <p:tavLst>
                                        <p:tav tm="0">
                                          <p:val>
                                            <p:fltVal val="0"/>
                                          </p:val>
                                        </p:tav>
                                        <p:tav tm="100000">
                                          <p:val>
                                            <p:strVal val="#ppt_h"/>
                                          </p:val>
                                        </p:tav>
                                      </p:tavLst>
                                    </p:anim>
                                    <p:anim calcmode="lin" valueType="num">
                                      <p:cBhvr>
                                        <p:cTn id="22" dur="1000" fill="hold"/>
                                        <p:tgtEl>
                                          <p:spTgt spid="2380">
                                            <p:txEl>
                                              <p:pRg st="2" end="2"/>
                                            </p:txEl>
                                          </p:spTgt>
                                        </p:tgtEl>
                                        <p:attrNameLst>
                                          <p:attrName>style.rotation</p:attrName>
                                        </p:attrNameLst>
                                      </p:cBhvr>
                                      <p:tavLst>
                                        <p:tav tm="0">
                                          <p:val>
                                            <p:fltVal val="90"/>
                                          </p:val>
                                        </p:tav>
                                        <p:tav tm="100000">
                                          <p:val>
                                            <p:fltVal val="0"/>
                                          </p:val>
                                        </p:tav>
                                      </p:tavLst>
                                    </p:anim>
                                    <p:animEffect transition="in" filter="fade">
                                      <p:cBhvr>
                                        <p:cTn id="23" dur="1000"/>
                                        <p:tgtEl>
                                          <p:spTgt spid="2380">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grpId="0" nodeType="clickEffect">
                                  <p:stCondLst>
                                    <p:cond delay="0"/>
                                  </p:stCondLst>
                                  <p:childTnLst>
                                    <p:set>
                                      <p:cBhvr>
                                        <p:cTn id="27" dur="1" fill="hold">
                                          <p:stCondLst>
                                            <p:cond delay="0"/>
                                          </p:stCondLst>
                                        </p:cTn>
                                        <p:tgtEl>
                                          <p:spTgt spid="2380">
                                            <p:txEl>
                                              <p:pRg st="3" end="3"/>
                                            </p:txEl>
                                          </p:spTgt>
                                        </p:tgtEl>
                                        <p:attrNameLst>
                                          <p:attrName>style.visibility</p:attrName>
                                        </p:attrNameLst>
                                      </p:cBhvr>
                                      <p:to>
                                        <p:strVal val="visible"/>
                                      </p:to>
                                    </p:set>
                                    <p:anim calcmode="lin" valueType="num">
                                      <p:cBhvr>
                                        <p:cTn id="28" dur="1000" fill="hold"/>
                                        <p:tgtEl>
                                          <p:spTgt spid="2380">
                                            <p:txEl>
                                              <p:pRg st="3" end="3"/>
                                            </p:txEl>
                                          </p:spTgt>
                                        </p:tgtEl>
                                        <p:attrNameLst>
                                          <p:attrName>ppt_w</p:attrName>
                                        </p:attrNameLst>
                                      </p:cBhvr>
                                      <p:tavLst>
                                        <p:tav tm="0">
                                          <p:val>
                                            <p:fltVal val="0"/>
                                          </p:val>
                                        </p:tav>
                                        <p:tav tm="100000">
                                          <p:val>
                                            <p:strVal val="#ppt_w"/>
                                          </p:val>
                                        </p:tav>
                                      </p:tavLst>
                                    </p:anim>
                                    <p:anim calcmode="lin" valueType="num">
                                      <p:cBhvr>
                                        <p:cTn id="29" dur="1000" fill="hold"/>
                                        <p:tgtEl>
                                          <p:spTgt spid="2380">
                                            <p:txEl>
                                              <p:pRg st="3" end="3"/>
                                            </p:txEl>
                                          </p:spTgt>
                                        </p:tgtEl>
                                        <p:attrNameLst>
                                          <p:attrName>ppt_h</p:attrName>
                                        </p:attrNameLst>
                                      </p:cBhvr>
                                      <p:tavLst>
                                        <p:tav tm="0">
                                          <p:val>
                                            <p:fltVal val="0"/>
                                          </p:val>
                                        </p:tav>
                                        <p:tav tm="100000">
                                          <p:val>
                                            <p:strVal val="#ppt_h"/>
                                          </p:val>
                                        </p:tav>
                                      </p:tavLst>
                                    </p:anim>
                                    <p:anim calcmode="lin" valueType="num">
                                      <p:cBhvr>
                                        <p:cTn id="30" dur="1000" fill="hold"/>
                                        <p:tgtEl>
                                          <p:spTgt spid="2380">
                                            <p:txEl>
                                              <p:pRg st="3" end="3"/>
                                            </p:txEl>
                                          </p:spTgt>
                                        </p:tgtEl>
                                        <p:attrNameLst>
                                          <p:attrName>style.rotation</p:attrName>
                                        </p:attrNameLst>
                                      </p:cBhvr>
                                      <p:tavLst>
                                        <p:tav tm="0">
                                          <p:val>
                                            <p:fltVal val="90"/>
                                          </p:val>
                                        </p:tav>
                                        <p:tav tm="100000">
                                          <p:val>
                                            <p:fltVal val="0"/>
                                          </p:val>
                                        </p:tav>
                                      </p:tavLst>
                                    </p:anim>
                                    <p:animEffect transition="in" filter="fade">
                                      <p:cBhvr>
                                        <p:cTn id="31" dur="1000"/>
                                        <p:tgtEl>
                                          <p:spTgt spid="2380">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1" presetClass="entr" presetSubtype="0" fill="hold" grpId="0" nodeType="clickEffect">
                                  <p:stCondLst>
                                    <p:cond delay="0"/>
                                  </p:stCondLst>
                                  <p:childTnLst>
                                    <p:set>
                                      <p:cBhvr>
                                        <p:cTn id="35" dur="1" fill="hold">
                                          <p:stCondLst>
                                            <p:cond delay="0"/>
                                          </p:stCondLst>
                                        </p:cTn>
                                        <p:tgtEl>
                                          <p:spTgt spid="2380">
                                            <p:txEl>
                                              <p:pRg st="4" end="4"/>
                                            </p:txEl>
                                          </p:spTgt>
                                        </p:tgtEl>
                                        <p:attrNameLst>
                                          <p:attrName>style.visibility</p:attrName>
                                        </p:attrNameLst>
                                      </p:cBhvr>
                                      <p:to>
                                        <p:strVal val="visible"/>
                                      </p:to>
                                    </p:set>
                                    <p:anim calcmode="lin" valueType="num">
                                      <p:cBhvr>
                                        <p:cTn id="36" dur="1000" fill="hold"/>
                                        <p:tgtEl>
                                          <p:spTgt spid="2380">
                                            <p:txEl>
                                              <p:pRg st="4" end="4"/>
                                            </p:txEl>
                                          </p:spTgt>
                                        </p:tgtEl>
                                        <p:attrNameLst>
                                          <p:attrName>ppt_w</p:attrName>
                                        </p:attrNameLst>
                                      </p:cBhvr>
                                      <p:tavLst>
                                        <p:tav tm="0">
                                          <p:val>
                                            <p:fltVal val="0"/>
                                          </p:val>
                                        </p:tav>
                                        <p:tav tm="100000">
                                          <p:val>
                                            <p:strVal val="#ppt_w"/>
                                          </p:val>
                                        </p:tav>
                                      </p:tavLst>
                                    </p:anim>
                                    <p:anim calcmode="lin" valueType="num">
                                      <p:cBhvr>
                                        <p:cTn id="37" dur="1000" fill="hold"/>
                                        <p:tgtEl>
                                          <p:spTgt spid="2380">
                                            <p:txEl>
                                              <p:pRg st="4" end="4"/>
                                            </p:txEl>
                                          </p:spTgt>
                                        </p:tgtEl>
                                        <p:attrNameLst>
                                          <p:attrName>ppt_h</p:attrName>
                                        </p:attrNameLst>
                                      </p:cBhvr>
                                      <p:tavLst>
                                        <p:tav tm="0">
                                          <p:val>
                                            <p:fltVal val="0"/>
                                          </p:val>
                                        </p:tav>
                                        <p:tav tm="100000">
                                          <p:val>
                                            <p:strVal val="#ppt_h"/>
                                          </p:val>
                                        </p:tav>
                                      </p:tavLst>
                                    </p:anim>
                                    <p:anim calcmode="lin" valueType="num">
                                      <p:cBhvr>
                                        <p:cTn id="38" dur="1000" fill="hold"/>
                                        <p:tgtEl>
                                          <p:spTgt spid="2380">
                                            <p:txEl>
                                              <p:pRg st="4" end="4"/>
                                            </p:txEl>
                                          </p:spTgt>
                                        </p:tgtEl>
                                        <p:attrNameLst>
                                          <p:attrName>style.rotation</p:attrName>
                                        </p:attrNameLst>
                                      </p:cBhvr>
                                      <p:tavLst>
                                        <p:tav tm="0">
                                          <p:val>
                                            <p:fltVal val="90"/>
                                          </p:val>
                                        </p:tav>
                                        <p:tav tm="100000">
                                          <p:val>
                                            <p:fltVal val="0"/>
                                          </p:val>
                                        </p:tav>
                                      </p:tavLst>
                                    </p:anim>
                                    <p:animEffect transition="in" filter="fade">
                                      <p:cBhvr>
                                        <p:cTn id="39" dur="1000"/>
                                        <p:tgtEl>
                                          <p:spTgt spid="238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9" grpId="0"/>
      <p:bldP spid="2380"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9A19A69-746A-4702-7D7B-F74D1D1672AF}"/>
              </a:ext>
            </a:extLst>
          </p:cNvPr>
          <p:cNvSpPr>
            <a:spLocks noGrp="1"/>
          </p:cNvSpPr>
          <p:nvPr>
            <p:ph type="title" idx="8"/>
          </p:nvPr>
        </p:nvSpPr>
        <p:spPr>
          <a:xfrm>
            <a:off x="632828" y="508499"/>
            <a:ext cx="7384500" cy="559870"/>
          </a:xfrm>
        </p:spPr>
        <p:txBody>
          <a:bodyPr/>
          <a:lstStyle/>
          <a:p>
            <a:r>
              <a:rPr lang="en-US" sz="3200">
                <a:solidFill>
                  <a:schemeClr val="tx2"/>
                </a:solidFill>
              </a:rPr>
              <a:t>Google </a:t>
            </a:r>
            <a:r>
              <a:rPr lang="en-US" sz="3200" err="1">
                <a:solidFill>
                  <a:schemeClr val="tx2"/>
                </a:solidFill>
              </a:rPr>
              <a:t>ADSword</a:t>
            </a:r>
          </a:p>
          <a:p>
            <a:endParaRPr lang="en-US" sz="2400">
              <a:solidFill>
                <a:srgbClr val="92D050"/>
              </a:solidFill>
            </a:endParaRPr>
          </a:p>
          <a:p>
            <a:endParaRPr lang="en-US" sz="2400">
              <a:solidFill>
                <a:srgbClr val="92D050"/>
              </a:solidFill>
            </a:endParaRPr>
          </a:p>
        </p:txBody>
      </p:sp>
      <p:pic>
        <p:nvPicPr>
          <p:cNvPr id="3" name="Picture 3" descr="Graphical user interface, application, PowerPoint&#10;&#10;Description automatically generated">
            <a:extLst>
              <a:ext uri="{FF2B5EF4-FFF2-40B4-BE49-F238E27FC236}">
                <a16:creationId xmlns:a16="http://schemas.microsoft.com/office/drawing/2014/main" id="{71960A38-1C65-4920-751D-E0FE1D7AB101}"/>
              </a:ext>
            </a:extLst>
          </p:cNvPr>
          <p:cNvPicPr>
            <a:picLocks noChangeAspect="1"/>
          </p:cNvPicPr>
          <p:nvPr/>
        </p:nvPicPr>
        <p:blipFill>
          <a:blip r:embed="rId2"/>
          <a:stretch>
            <a:fillRect/>
          </a:stretch>
        </p:blipFill>
        <p:spPr>
          <a:xfrm>
            <a:off x="1118508" y="825209"/>
            <a:ext cx="6898820" cy="34930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088347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900" decel="100000" fill="hold"/>
                                        <p:tgtEl>
                                          <p:spTgt spid="1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84"/>
        <p:cNvGrpSpPr/>
        <p:nvPr/>
      </p:nvGrpSpPr>
      <p:grpSpPr>
        <a:xfrm>
          <a:off x="0" y="0"/>
          <a:ext cx="0" cy="0"/>
          <a:chOff x="0" y="0"/>
          <a:chExt cx="0" cy="0"/>
        </a:xfrm>
      </p:grpSpPr>
      <p:sp>
        <p:nvSpPr>
          <p:cNvPr id="2388" name="Google Shape;2388;p32"/>
          <p:cNvSpPr txBox="1">
            <a:spLocks noGrp="1"/>
          </p:cNvSpPr>
          <p:nvPr>
            <p:ph type="title" idx="3"/>
          </p:nvPr>
        </p:nvSpPr>
        <p:spPr>
          <a:xfrm>
            <a:off x="2907277" y="1838927"/>
            <a:ext cx="4738988" cy="84099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800"/>
              <a:t>Chức năng và giao diện</a:t>
            </a:r>
            <a:r>
              <a:rPr lang="en-US" sz="2800"/>
              <a:t> </a:t>
            </a:r>
            <a:r>
              <a:rPr lang="vi-VN" sz="2800"/>
              <a:t>của Admin</a:t>
            </a:r>
            <a:endParaRPr sz="2800"/>
          </a:p>
        </p:txBody>
      </p:sp>
      <p:sp>
        <p:nvSpPr>
          <p:cNvPr id="2389" name="Google Shape;2389;p32"/>
          <p:cNvSpPr txBox="1">
            <a:spLocks noGrp="1"/>
          </p:cNvSpPr>
          <p:nvPr>
            <p:ph type="title" idx="4"/>
          </p:nvPr>
        </p:nvSpPr>
        <p:spPr>
          <a:xfrm>
            <a:off x="872609" y="1851542"/>
            <a:ext cx="148687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Admin</a:t>
            </a:r>
            <a:endParaRPr/>
          </a:p>
        </p:txBody>
      </p:sp>
      <p:sp>
        <p:nvSpPr>
          <p:cNvPr id="2397" name="Google Shape;2397;p32"/>
          <p:cNvSpPr txBox="1">
            <a:spLocks noGrp="1"/>
          </p:cNvSpPr>
          <p:nvPr>
            <p:ph type="title" idx="21"/>
          </p:nvPr>
        </p:nvSpPr>
        <p:spPr>
          <a:xfrm>
            <a:off x="872400" y="537575"/>
            <a:ext cx="7384500" cy="62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NỘI DUNG</a:t>
            </a:r>
            <a:endParaRPr/>
          </a:p>
        </p:txBody>
      </p:sp>
      <p:grpSp>
        <p:nvGrpSpPr>
          <p:cNvPr id="2411" name="Google Shape;2411;p32"/>
          <p:cNvGrpSpPr/>
          <p:nvPr/>
        </p:nvGrpSpPr>
        <p:grpSpPr>
          <a:xfrm>
            <a:off x="790966" y="1597499"/>
            <a:ext cx="1568513" cy="901686"/>
            <a:chOff x="3334701" y="1600434"/>
            <a:chExt cx="835766" cy="870855"/>
          </a:xfrm>
        </p:grpSpPr>
        <p:grpSp>
          <p:nvGrpSpPr>
            <p:cNvPr id="2412" name="Google Shape;2412;p32"/>
            <p:cNvGrpSpPr/>
            <p:nvPr/>
          </p:nvGrpSpPr>
          <p:grpSpPr>
            <a:xfrm>
              <a:off x="3334701" y="1600434"/>
              <a:ext cx="266700" cy="345050"/>
              <a:chOff x="1172410" y="839125"/>
              <a:chExt cx="266700" cy="345050"/>
            </a:xfrm>
          </p:grpSpPr>
          <p:cxnSp>
            <p:nvCxnSpPr>
              <p:cNvPr id="2413" name="Google Shape;2413;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14" name="Google Shape;2414;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2415" name="Google Shape;2415;p32"/>
            <p:cNvGrpSpPr/>
            <p:nvPr/>
          </p:nvGrpSpPr>
          <p:grpSpPr>
            <a:xfrm rot="10800000">
              <a:off x="3903766" y="2126239"/>
              <a:ext cx="266700" cy="345050"/>
              <a:chOff x="1172410" y="839125"/>
              <a:chExt cx="266700" cy="345050"/>
            </a:xfrm>
          </p:grpSpPr>
          <p:cxnSp>
            <p:nvCxnSpPr>
              <p:cNvPr id="2416" name="Google Shape;2416;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17" name="Google Shape;2417;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spTree>
    <p:extLst>
      <p:ext uri="{BB962C8B-B14F-4D97-AF65-F5344CB8AC3E}">
        <p14:creationId xmlns:p14="http://schemas.microsoft.com/office/powerpoint/2010/main" val="352782517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97"/>
                                        </p:tgtEl>
                                        <p:attrNameLst>
                                          <p:attrName>style.visibility</p:attrName>
                                        </p:attrNameLst>
                                      </p:cBhvr>
                                      <p:to>
                                        <p:strVal val="visible"/>
                                      </p:to>
                                    </p:set>
                                    <p:animEffect transition="in" filter="wipe(down)">
                                      <p:cBhvr>
                                        <p:cTn id="7" dur="500"/>
                                        <p:tgtEl>
                                          <p:spTgt spid="2397"/>
                                        </p:tgtEl>
                                      </p:cBhvr>
                                    </p:animEffect>
                                  </p:childTnLst>
                                </p:cTn>
                              </p:par>
                            </p:childTnLst>
                          </p:cTn>
                        </p:par>
                      </p:childTnLst>
                    </p:cTn>
                  </p:par>
                  <p:par>
                    <p:cTn id="8" fill="hold">
                      <p:stCondLst>
                        <p:cond delay="indefinite"/>
                      </p:stCondLst>
                      <p:childTnLst>
                        <p:par>
                          <p:cTn id="9" fill="hold">
                            <p:stCondLst>
                              <p:cond delay="0"/>
                            </p:stCondLst>
                            <p:childTnLst>
                              <p:par>
                                <p:cTn id="10" presetID="43" presetClass="entr" presetSubtype="0" fill="hold" nodeType="clickEffect">
                                  <p:stCondLst>
                                    <p:cond delay="0"/>
                                  </p:stCondLst>
                                  <p:childTnLst>
                                    <p:set>
                                      <p:cBhvr>
                                        <p:cTn id="11" dur="1" fill="hold">
                                          <p:stCondLst>
                                            <p:cond delay="0"/>
                                          </p:stCondLst>
                                        </p:cTn>
                                        <p:tgtEl>
                                          <p:spTgt spid="2411"/>
                                        </p:tgtEl>
                                        <p:attrNameLst>
                                          <p:attrName>style.visibility</p:attrName>
                                        </p:attrNameLst>
                                      </p:cBhvr>
                                      <p:to>
                                        <p:strVal val="visible"/>
                                      </p:to>
                                    </p:set>
                                    <p:animEffect transition="in" filter="fade">
                                      <p:cBhvr>
                                        <p:cTn id="12" dur="100"/>
                                        <p:tgtEl>
                                          <p:spTgt spid="2411"/>
                                        </p:tgtEl>
                                      </p:cBhvr>
                                    </p:animEffect>
                                    <p:anim calcmode="lin" valueType="num">
                                      <p:cBhvr>
                                        <p:cTn id="13" dur="400" fill="hold"/>
                                        <p:tgtEl>
                                          <p:spTgt spid="2411"/>
                                        </p:tgtEl>
                                        <p:attrNameLst>
                                          <p:attrName>ppt_x</p:attrName>
                                        </p:attrNameLst>
                                      </p:cBhvr>
                                      <p:tavLst>
                                        <p:tav tm="0">
                                          <p:val>
                                            <p:strVal val="#ppt_x"/>
                                          </p:val>
                                        </p:tav>
                                        <p:tav tm="100000">
                                          <p:val>
                                            <p:strVal val="#ppt_x"/>
                                          </p:val>
                                        </p:tav>
                                      </p:tavLst>
                                    </p:anim>
                                    <p:anim calcmode="lin" valueType="num">
                                      <p:cBhvr>
                                        <p:cTn id="14" dur="400" fill="hold"/>
                                        <p:tgtEl>
                                          <p:spTgt spid="2411"/>
                                        </p:tgtEl>
                                        <p:attrNameLst>
                                          <p:attrName>ppt_y</p:attrName>
                                        </p:attrNameLst>
                                      </p:cBhvr>
                                      <p:tavLst>
                                        <p:tav tm="0">
                                          <p:val>
                                            <p:strVal val="#ppt_y+0.31"/>
                                          </p:val>
                                        </p:tav>
                                        <p:tav tm="100000">
                                          <p:val>
                                            <p:strVal val="#ppt_y+0.31"/>
                                          </p:val>
                                        </p:tav>
                                      </p:tavLst>
                                    </p:anim>
                                    <p:anim calcmode="lin" valueType="num">
                                      <p:cBhvr>
                                        <p:cTn id="15" dur="600" decel="50000" fill="hold">
                                          <p:stCondLst>
                                            <p:cond delay="400"/>
                                          </p:stCondLst>
                                        </p:cTn>
                                        <p:tgtEl>
                                          <p:spTgt spid="2411"/>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6" dur="600" decel="50000" fill="hold">
                                          <p:stCondLst>
                                            <p:cond delay="400"/>
                                          </p:stCondLst>
                                        </p:cTn>
                                        <p:tgtEl>
                                          <p:spTgt spid="2411"/>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7" presetID="43" presetClass="entr" presetSubtype="0" fill="hold" grpId="0" nodeType="withEffect">
                                  <p:stCondLst>
                                    <p:cond delay="0"/>
                                  </p:stCondLst>
                                  <p:childTnLst>
                                    <p:set>
                                      <p:cBhvr>
                                        <p:cTn id="18" dur="1" fill="hold">
                                          <p:stCondLst>
                                            <p:cond delay="0"/>
                                          </p:stCondLst>
                                        </p:cTn>
                                        <p:tgtEl>
                                          <p:spTgt spid="2389"/>
                                        </p:tgtEl>
                                        <p:attrNameLst>
                                          <p:attrName>style.visibility</p:attrName>
                                        </p:attrNameLst>
                                      </p:cBhvr>
                                      <p:to>
                                        <p:strVal val="visible"/>
                                      </p:to>
                                    </p:set>
                                    <p:animEffect transition="in" filter="fade">
                                      <p:cBhvr>
                                        <p:cTn id="19" dur="100"/>
                                        <p:tgtEl>
                                          <p:spTgt spid="2389"/>
                                        </p:tgtEl>
                                      </p:cBhvr>
                                    </p:animEffect>
                                    <p:anim calcmode="lin" valueType="num">
                                      <p:cBhvr>
                                        <p:cTn id="20" dur="400" fill="hold"/>
                                        <p:tgtEl>
                                          <p:spTgt spid="2389"/>
                                        </p:tgtEl>
                                        <p:attrNameLst>
                                          <p:attrName>ppt_x</p:attrName>
                                        </p:attrNameLst>
                                      </p:cBhvr>
                                      <p:tavLst>
                                        <p:tav tm="0">
                                          <p:val>
                                            <p:strVal val="#ppt_x"/>
                                          </p:val>
                                        </p:tav>
                                        <p:tav tm="100000">
                                          <p:val>
                                            <p:strVal val="#ppt_x"/>
                                          </p:val>
                                        </p:tav>
                                      </p:tavLst>
                                    </p:anim>
                                    <p:anim calcmode="lin" valueType="num">
                                      <p:cBhvr>
                                        <p:cTn id="21" dur="400" fill="hold"/>
                                        <p:tgtEl>
                                          <p:spTgt spid="2389"/>
                                        </p:tgtEl>
                                        <p:attrNameLst>
                                          <p:attrName>ppt_y</p:attrName>
                                        </p:attrNameLst>
                                      </p:cBhvr>
                                      <p:tavLst>
                                        <p:tav tm="0">
                                          <p:val>
                                            <p:strVal val="#ppt_y+0.31"/>
                                          </p:val>
                                        </p:tav>
                                        <p:tav tm="100000">
                                          <p:val>
                                            <p:strVal val="#ppt_y+0.31"/>
                                          </p:val>
                                        </p:tav>
                                      </p:tavLst>
                                    </p:anim>
                                    <p:anim calcmode="lin" valueType="num">
                                      <p:cBhvr>
                                        <p:cTn id="22" dur="600" decel="50000" fill="hold">
                                          <p:stCondLst>
                                            <p:cond delay="400"/>
                                          </p:stCondLst>
                                        </p:cTn>
                                        <p:tgtEl>
                                          <p:spTgt spid="238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3" dur="600" decel="50000" fill="hold">
                                          <p:stCondLst>
                                            <p:cond delay="400"/>
                                          </p:stCondLst>
                                        </p:cTn>
                                        <p:tgtEl>
                                          <p:spTgt spid="238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24" presetID="43" presetClass="entr" presetSubtype="0" fill="hold" grpId="0" nodeType="withEffect">
                                  <p:stCondLst>
                                    <p:cond delay="0"/>
                                  </p:stCondLst>
                                  <p:childTnLst>
                                    <p:set>
                                      <p:cBhvr>
                                        <p:cTn id="25" dur="1" fill="hold">
                                          <p:stCondLst>
                                            <p:cond delay="0"/>
                                          </p:stCondLst>
                                        </p:cTn>
                                        <p:tgtEl>
                                          <p:spTgt spid="2388"/>
                                        </p:tgtEl>
                                        <p:attrNameLst>
                                          <p:attrName>style.visibility</p:attrName>
                                        </p:attrNameLst>
                                      </p:cBhvr>
                                      <p:to>
                                        <p:strVal val="visible"/>
                                      </p:to>
                                    </p:set>
                                    <p:animEffect transition="in" filter="fade">
                                      <p:cBhvr>
                                        <p:cTn id="26" dur="100"/>
                                        <p:tgtEl>
                                          <p:spTgt spid="2388"/>
                                        </p:tgtEl>
                                      </p:cBhvr>
                                    </p:animEffect>
                                    <p:anim calcmode="lin" valueType="num">
                                      <p:cBhvr>
                                        <p:cTn id="27" dur="400" fill="hold"/>
                                        <p:tgtEl>
                                          <p:spTgt spid="2388"/>
                                        </p:tgtEl>
                                        <p:attrNameLst>
                                          <p:attrName>ppt_x</p:attrName>
                                        </p:attrNameLst>
                                      </p:cBhvr>
                                      <p:tavLst>
                                        <p:tav tm="0">
                                          <p:val>
                                            <p:strVal val="#ppt_x"/>
                                          </p:val>
                                        </p:tav>
                                        <p:tav tm="100000">
                                          <p:val>
                                            <p:strVal val="#ppt_x"/>
                                          </p:val>
                                        </p:tav>
                                      </p:tavLst>
                                    </p:anim>
                                    <p:anim calcmode="lin" valueType="num">
                                      <p:cBhvr>
                                        <p:cTn id="28" dur="400" fill="hold"/>
                                        <p:tgtEl>
                                          <p:spTgt spid="2388"/>
                                        </p:tgtEl>
                                        <p:attrNameLst>
                                          <p:attrName>ppt_y</p:attrName>
                                        </p:attrNameLst>
                                      </p:cBhvr>
                                      <p:tavLst>
                                        <p:tav tm="0">
                                          <p:val>
                                            <p:strVal val="#ppt_y+0.31"/>
                                          </p:val>
                                        </p:tav>
                                        <p:tav tm="100000">
                                          <p:val>
                                            <p:strVal val="#ppt_y+0.31"/>
                                          </p:val>
                                        </p:tav>
                                      </p:tavLst>
                                    </p:anim>
                                    <p:anim calcmode="lin" valueType="num">
                                      <p:cBhvr>
                                        <p:cTn id="29" dur="600" decel="50000" fill="hold">
                                          <p:stCondLst>
                                            <p:cond delay="400"/>
                                          </p:stCondLst>
                                        </p:cTn>
                                        <p:tgtEl>
                                          <p:spTgt spid="238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0" dur="600" decel="50000" fill="hold">
                                          <p:stCondLst>
                                            <p:cond delay="400"/>
                                          </p:stCondLst>
                                        </p:cTn>
                                        <p:tgtEl>
                                          <p:spTgt spid="238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8" grpId="0"/>
      <p:bldP spid="2389" grpId="0"/>
      <p:bldP spid="239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75"/>
        <p:cNvGrpSpPr/>
        <p:nvPr/>
      </p:nvGrpSpPr>
      <p:grpSpPr>
        <a:xfrm>
          <a:off x="0" y="0"/>
          <a:ext cx="0" cy="0"/>
          <a:chOff x="0" y="0"/>
          <a:chExt cx="0" cy="0"/>
        </a:xfrm>
      </p:grpSpPr>
      <p:sp>
        <p:nvSpPr>
          <p:cNvPr id="3676" name="Google Shape;3676;p38"/>
          <p:cNvSpPr txBox="1">
            <a:spLocks noGrp="1"/>
          </p:cNvSpPr>
          <p:nvPr>
            <p:ph type="title" idx="6"/>
          </p:nvPr>
        </p:nvSpPr>
        <p:spPr>
          <a:xfrm>
            <a:off x="879750" y="872311"/>
            <a:ext cx="7384500" cy="627900"/>
          </a:xfrm>
          <a:prstGeom prst="rect">
            <a:avLst/>
          </a:prstGeom>
        </p:spPr>
        <p:txBody>
          <a:bodyPr spcFirstLastPara="1" wrap="square" lIns="91425" tIns="91425" rIns="91425" bIns="91425" anchor="ctr" anchorCtr="0">
            <a:noAutofit/>
          </a:bodyPr>
          <a:lstStyle/>
          <a:p>
            <a:r>
              <a:rPr lang="en-US" sz="2800" kern="100">
                <a:solidFill>
                  <a:schemeClr val="tx2"/>
                </a:solidFill>
                <a:latin typeface="Times New Roman" panose="02020603050405020304" pitchFamily="18" charset="0"/>
                <a:ea typeface="宋体" panose="02010600030101010101" pitchFamily="2" charset="-122"/>
              </a:rPr>
              <a:t>Quản lý hàng hóa (thêm sửa xóa sản phẩm)</a:t>
            </a:r>
            <a:br>
              <a:rPr lang="en-US" sz="2800" kern="100">
                <a:solidFill>
                  <a:schemeClr val="tx2"/>
                </a:solidFill>
                <a:latin typeface="Calibri" panose="020F0502020204030204" pitchFamily="34" charset="0"/>
                <a:ea typeface="宋体" panose="02010600030101010101" pitchFamily="2" charset="-122"/>
              </a:rPr>
            </a:br>
            <a:br>
              <a:rPr lang="en-US" sz="2800">
                <a:solidFill>
                  <a:schemeClr val="tx2"/>
                </a:solidFill>
              </a:rPr>
            </a:br>
            <a:endParaRPr lang="en-US" sz="2800">
              <a:solidFill>
                <a:schemeClr val="tx2"/>
              </a:solidFill>
            </a:endParaRPr>
          </a:p>
        </p:txBody>
      </p:sp>
      <p:sp>
        <p:nvSpPr>
          <p:cNvPr id="70" name="TextBox 69">
            <a:extLst>
              <a:ext uri="{FF2B5EF4-FFF2-40B4-BE49-F238E27FC236}">
                <a16:creationId xmlns:a16="http://schemas.microsoft.com/office/drawing/2014/main" id="{C181EF81-6AD5-8F41-3D80-9CFAD5AF1C2C}"/>
              </a:ext>
            </a:extLst>
          </p:cNvPr>
          <p:cNvSpPr txBox="1"/>
          <p:nvPr/>
        </p:nvSpPr>
        <p:spPr>
          <a:xfrm>
            <a:off x="4506687" y="1740982"/>
            <a:ext cx="4327074" cy="2277547"/>
          </a:xfrm>
          <a:prstGeom prst="rect">
            <a:avLst/>
          </a:prstGeom>
          <a:noFill/>
        </p:spPr>
        <p:txBody>
          <a:bodyPr wrap="square" rtlCol="0">
            <a:spAutoFit/>
          </a:bodyPr>
          <a:lstStyle/>
          <a:p>
            <a:pPr algn="just"/>
            <a:r>
              <a:rPr lang="en-US" sz="1800" b="1">
                <a:solidFill>
                  <a:srgbClr val="92D050"/>
                </a:solidFill>
                <a:effectLst/>
                <a:latin typeface="Times New Roman" panose="02020603050405020304" pitchFamily="18" charset="0"/>
                <a:ea typeface="Calibri" panose="020F0502020204030204" pitchFamily="34" charset="0"/>
                <a:cs typeface="Arial" panose="020B0604020202020204" pitchFamily="34" charset="0"/>
              </a:rPr>
              <a:t>- </a:t>
            </a:r>
            <a:r>
              <a:rPr lang="vi-VN" sz="1800" b="1">
                <a:solidFill>
                  <a:srgbClr val="92D050"/>
                </a:solidFill>
                <a:effectLst/>
                <a:latin typeface="Times New Roman" panose="02020603050405020304" pitchFamily="18" charset="0"/>
                <a:ea typeface="Calibri" panose="020F0502020204030204" pitchFamily="34" charset="0"/>
                <a:cs typeface="Arial" panose="020B0604020202020204" pitchFamily="34" charset="0"/>
              </a:rPr>
              <a:t>Tính năng này cho phép bạn tạo nhiều danh mục và phân loại sản phẩm phù hợp với danh mục một cách dễ dàng. </a:t>
            </a:r>
            <a:r>
              <a:rPr lang="en-US" sz="1800" b="1">
                <a:solidFill>
                  <a:srgbClr val="92D050"/>
                </a:solidFill>
                <a:latin typeface="Times New Roman" panose="02020603050405020304" pitchFamily="18" charset="0"/>
                <a:ea typeface="Calibri" panose="020F0502020204030204" pitchFamily="34" charset="0"/>
                <a:cs typeface="Arial" panose="020B0604020202020204" pitchFamily="34" charset="0"/>
              </a:rPr>
              <a:t>B</a:t>
            </a:r>
            <a:r>
              <a:rPr lang="vi-VN" sz="1800" b="1">
                <a:solidFill>
                  <a:srgbClr val="92D050"/>
                </a:solidFill>
                <a:effectLst/>
                <a:latin typeface="Times New Roman" panose="02020603050405020304" pitchFamily="18" charset="0"/>
                <a:ea typeface="Calibri" panose="020F0502020204030204" pitchFamily="34" charset="0"/>
                <a:cs typeface="Arial" panose="020B0604020202020204" pitchFamily="34" charset="0"/>
              </a:rPr>
              <a:t>ạn có thể cập nhật danh sách sản phẩm lên Website, lưu trữ và quản lý một cách nhanh chóng.</a:t>
            </a:r>
            <a:endParaRPr lang="vi-VN" sz="1800" b="1">
              <a:solidFill>
                <a:srgbClr val="92D050"/>
              </a:solidFill>
              <a:effectLst/>
              <a:latin typeface="Calibri" panose="020F0502020204030204" pitchFamily="34" charset="0"/>
              <a:cs typeface="Arial" panose="020B0604020202020204" pitchFamily="34" charset="0"/>
            </a:endParaRPr>
          </a:p>
          <a:p>
            <a:pPr algn="just"/>
            <a:endParaRPr lang="en-US" sz="2000" b="1" kern="100">
              <a:solidFill>
                <a:srgbClr val="92D050"/>
              </a:solidFill>
              <a:effectLst/>
              <a:latin typeface="Calibri" panose="020F0502020204030204" pitchFamily="34" charset="0"/>
              <a:ea typeface="宋体" panose="02010600030101010101" pitchFamily="2" charset="-122"/>
            </a:endParaRPr>
          </a:p>
          <a:p>
            <a:pPr algn="just"/>
            <a:endParaRPr lang="en-US" b="1">
              <a:solidFill>
                <a:srgbClr val="92D050"/>
              </a:solidFill>
            </a:endParaRPr>
          </a:p>
        </p:txBody>
      </p:sp>
      <p:pic>
        <p:nvPicPr>
          <p:cNvPr id="71" name="Picture 70" descr="A screenshot of a computer&#10;&#10;Description automatically generated with medium confidence">
            <a:extLst>
              <a:ext uri="{FF2B5EF4-FFF2-40B4-BE49-F238E27FC236}">
                <a16:creationId xmlns:a16="http://schemas.microsoft.com/office/drawing/2014/main" id="{A9C4EEDA-D918-AB28-F9E6-13DEF6774C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05" y="1596098"/>
            <a:ext cx="4327074" cy="28042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676"/>
                                        </p:tgtEl>
                                        <p:attrNameLst>
                                          <p:attrName>style.visibility</p:attrName>
                                        </p:attrNameLst>
                                      </p:cBhvr>
                                      <p:to>
                                        <p:strVal val="visible"/>
                                      </p:to>
                                    </p:set>
                                    <p:anim calcmode="lin" valueType="num">
                                      <p:cBhvr additive="base">
                                        <p:cTn id="7" dur="500"/>
                                        <p:tgtEl>
                                          <p:spTgt spid="3676"/>
                                        </p:tgtEl>
                                        <p:attrNameLst>
                                          <p:attrName>ppt_y</p:attrName>
                                        </p:attrNameLst>
                                      </p:cBhvr>
                                      <p:tavLst>
                                        <p:tav tm="0">
                                          <p:val>
                                            <p:strVal val="#ppt_y+#ppt_h*1.125000"/>
                                          </p:val>
                                        </p:tav>
                                        <p:tav tm="100000">
                                          <p:val>
                                            <p:strVal val="#ppt_y"/>
                                          </p:val>
                                        </p:tav>
                                      </p:tavLst>
                                    </p:anim>
                                    <p:animEffect transition="in" filter="wipe(up)">
                                      <p:cBhvr>
                                        <p:cTn id="8" dur="500"/>
                                        <p:tgtEl>
                                          <p:spTgt spid="3676"/>
                                        </p:tgtEl>
                                      </p:cBhvr>
                                    </p:animEffect>
                                  </p:childTnLst>
                                </p:cTn>
                              </p:par>
                            </p:childTnLst>
                          </p:cTn>
                        </p:par>
                      </p:childTnLst>
                    </p:cTn>
                  </p:par>
                  <p:par>
                    <p:cTn id="9" fill="hold">
                      <p:stCondLst>
                        <p:cond delay="indefinite"/>
                      </p:stCondLst>
                      <p:childTnLst>
                        <p:par>
                          <p:cTn id="10" fill="hold">
                            <p:stCondLst>
                              <p:cond delay="0"/>
                            </p:stCondLst>
                            <p:childTnLst>
                              <p:par>
                                <p:cTn id="11" presetID="50" presetClass="entr" presetSubtype="0" decel="100000" fill="hold" nodeType="clickEffect">
                                  <p:stCondLst>
                                    <p:cond delay="0"/>
                                  </p:stCondLst>
                                  <p:childTnLst>
                                    <p:set>
                                      <p:cBhvr>
                                        <p:cTn id="12" dur="1" fill="hold">
                                          <p:stCondLst>
                                            <p:cond delay="0"/>
                                          </p:stCondLst>
                                        </p:cTn>
                                        <p:tgtEl>
                                          <p:spTgt spid="71"/>
                                        </p:tgtEl>
                                        <p:attrNameLst>
                                          <p:attrName>style.visibility</p:attrName>
                                        </p:attrNameLst>
                                      </p:cBhvr>
                                      <p:to>
                                        <p:strVal val="visible"/>
                                      </p:to>
                                    </p:set>
                                    <p:anim calcmode="lin" valueType="num">
                                      <p:cBhvr>
                                        <p:cTn id="13" dur="1000" fill="hold"/>
                                        <p:tgtEl>
                                          <p:spTgt spid="71"/>
                                        </p:tgtEl>
                                        <p:attrNameLst>
                                          <p:attrName>ppt_w</p:attrName>
                                        </p:attrNameLst>
                                      </p:cBhvr>
                                      <p:tavLst>
                                        <p:tav tm="0">
                                          <p:val>
                                            <p:strVal val="#ppt_w+.3"/>
                                          </p:val>
                                        </p:tav>
                                        <p:tav tm="100000">
                                          <p:val>
                                            <p:strVal val="#ppt_w"/>
                                          </p:val>
                                        </p:tav>
                                      </p:tavLst>
                                    </p:anim>
                                    <p:anim calcmode="lin" valueType="num">
                                      <p:cBhvr>
                                        <p:cTn id="14" dur="1000" fill="hold"/>
                                        <p:tgtEl>
                                          <p:spTgt spid="71"/>
                                        </p:tgtEl>
                                        <p:attrNameLst>
                                          <p:attrName>ppt_h</p:attrName>
                                        </p:attrNameLst>
                                      </p:cBhvr>
                                      <p:tavLst>
                                        <p:tav tm="0">
                                          <p:val>
                                            <p:strVal val="#ppt_h"/>
                                          </p:val>
                                        </p:tav>
                                        <p:tav tm="100000">
                                          <p:val>
                                            <p:strVal val="#ppt_h"/>
                                          </p:val>
                                        </p:tav>
                                      </p:tavLst>
                                    </p:anim>
                                    <p:animEffect transition="in" filter="fade">
                                      <p:cBhvr>
                                        <p:cTn id="15" dur="1000"/>
                                        <p:tgtEl>
                                          <p:spTgt spid="71"/>
                                        </p:tgtEl>
                                      </p:cBhvr>
                                    </p:animEffect>
                                  </p:childTnLst>
                                </p:cTn>
                              </p:par>
                            </p:childTnLst>
                          </p:cTn>
                        </p:par>
                      </p:childTnLst>
                    </p:cTn>
                  </p:par>
                  <p:par>
                    <p:cTn id="16" fill="hold">
                      <p:stCondLst>
                        <p:cond delay="indefinite"/>
                      </p:stCondLst>
                      <p:childTnLst>
                        <p:par>
                          <p:cTn id="17" fill="hold">
                            <p:stCondLst>
                              <p:cond delay="0"/>
                            </p:stCondLst>
                            <p:childTnLst>
                              <p:par>
                                <p:cTn id="18" presetID="8" presetClass="entr" presetSubtype="16"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animEffect transition="in" filter="diamond(in)">
                                      <p:cBhvr>
                                        <p:cTn id="20" dur="20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76" grpId="0"/>
      <p:bldP spid="7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84"/>
        <p:cNvGrpSpPr/>
        <p:nvPr/>
      </p:nvGrpSpPr>
      <p:grpSpPr>
        <a:xfrm>
          <a:off x="0" y="0"/>
          <a:ext cx="0" cy="0"/>
          <a:chOff x="0" y="0"/>
          <a:chExt cx="0" cy="0"/>
        </a:xfrm>
      </p:grpSpPr>
      <p:sp>
        <p:nvSpPr>
          <p:cNvPr id="2" name="Google Shape;3669;p37">
            <a:extLst>
              <a:ext uri="{FF2B5EF4-FFF2-40B4-BE49-F238E27FC236}">
                <a16:creationId xmlns:a16="http://schemas.microsoft.com/office/drawing/2014/main" id="{7599F9C4-622B-5B85-507A-D3055213DFDD}"/>
              </a:ext>
            </a:extLst>
          </p:cNvPr>
          <p:cNvSpPr/>
          <p:nvPr/>
        </p:nvSpPr>
        <p:spPr>
          <a:xfrm>
            <a:off x="6296763" y="4019549"/>
            <a:ext cx="2855336" cy="762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latin typeface="Times  New Roman"/>
              </a:rPr>
              <a:t>Theo tháng và năm</a:t>
            </a:r>
            <a:endParaRPr lang="en-AG" sz="2400" b="1">
              <a:solidFill>
                <a:schemeClr val="bg1"/>
              </a:solidFill>
              <a:latin typeface="Times  New Roman"/>
            </a:endParaRPr>
          </a:p>
        </p:txBody>
      </p:sp>
      <p:sp>
        <p:nvSpPr>
          <p:cNvPr id="4" name="TextBox 3">
            <a:extLst>
              <a:ext uri="{FF2B5EF4-FFF2-40B4-BE49-F238E27FC236}">
                <a16:creationId xmlns:a16="http://schemas.microsoft.com/office/drawing/2014/main" id="{AF7EE793-CF66-25C7-94EB-3333EFEF19E6}"/>
              </a:ext>
            </a:extLst>
          </p:cNvPr>
          <p:cNvSpPr txBox="1"/>
          <p:nvPr/>
        </p:nvSpPr>
        <p:spPr>
          <a:xfrm>
            <a:off x="1018493" y="384718"/>
            <a:ext cx="4772025" cy="684803"/>
          </a:xfrm>
          <a:prstGeom prst="rect">
            <a:avLst/>
          </a:prstGeom>
          <a:noFill/>
        </p:spPr>
        <p:txBody>
          <a:bodyPr wrap="square">
            <a:spAutoFit/>
          </a:bodyPr>
          <a:lstStyle/>
          <a:p>
            <a:pPr marL="0" marR="0" indent="457200">
              <a:lnSpc>
                <a:spcPct val="150000"/>
              </a:lnSpc>
              <a:spcBef>
                <a:spcPts val="0"/>
              </a:spcBef>
              <a:spcAft>
                <a:spcPts val="800"/>
              </a:spcAft>
            </a:pPr>
            <a:r>
              <a:rPr lang="vi-VN" sz="2800" b="1">
                <a:solidFill>
                  <a:schemeClr val="tx2"/>
                </a:solidFill>
                <a:effectLst/>
                <a:latin typeface="+mj-lt"/>
                <a:ea typeface="Calibri" panose="020F0502020204030204" pitchFamily="34" charset="0"/>
                <a:cs typeface="Rajdhani" panose="020B0604020202020204" charset="0"/>
              </a:rPr>
              <a:t>Quản lý doanh thu </a:t>
            </a:r>
            <a:endParaRPr lang="en-US" sz="2800" b="1">
              <a:solidFill>
                <a:schemeClr val="tx2"/>
              </a:solidFill>
              <a:effectLst/>
              <a:latin typeface="+mj-lt"/>
              <a:ea typeface="Calibri" panose="020F0502020204030204" pitchFamily="34" charset="0"/>
              <a:cs typeface="Rajdhani" panose="020B0604020202020204" charset="0"/>
            </a:endParaRPr>
          </a:p>
        </p:txBody>
      </p:sp>
      <p:pic>
        <p:nvPicPr>
          <p:cNvPr id="7" name="Picture 6" descr="Chart, line chart&#10;&#10;Description automatically generated">
            <a:extLst>
              <a:ext uri="{FF2B5EF4-FFF2-40B4-BE49-F238E27FC236}">
                <a16:creationId xmlns:a16="http://schemas.microsoft.com/office/drawing/2014/main" id="{F987F762-3B68-756B-F415-E2767CF37B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230" y="1091234"/>
            <a:ext cx="5833533" cy="36675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6642426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75"/>
        <p:cNvGrpSpPr/>
        <p:nvPr/>
      </p:nvGrpSpPr>
      <p:grpSpPr>
        <a:xfrm>
          <a:off x="0" y="0"/>
          <a:ext cx="0" cy="0"/>
          <a:chOff x="0" y="0"/>
          <a:chExt cx="0" cy="0"/>
        </a:xfrm>
      </p:grpSpPr>
      <p:sp>
        <p:nvSpPr>
          <p:cNvPr id="3676" name="Google Shape;3676;p38"/>
          <p:cNvSpPr txBox="1">
            <a:spLocks noGrp="1"/>
          </p:cNvSpPr>
          <p:nvPr>
            <p:ph type="title" idx="6"/>
          </p:nvPr>
        </p:nvSpPr>
        <p:spPr>
          <a:xfrm>
            <a:off x="872400" y="537575"/>
            <a:ext cx="7384500" cy="62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err="1">
                <a:solidFill>
                  <a:schemeClr val="tx2"/>
                </a:solidFill>
              </a:rPr>
              <a:t>Quản</a:t>
            </a:r>
            <a:r>
              <a:rPr lang="en-US">
                <a:solidFill>
                  <a:schemeClr val="tx2"/>
                </a:solidFill>
              </a:rPr>
              <a:t> </a:t>
            </a:r>
            <a:r>
              <a:rPr lang="en-US" err="1">
                <a:solidFill>
                  <a:schemeClr val="tx2"/>
                </a:solidFill>
              </a:rPr>
              <a:t>lý</a:t>
            </a:r>
            <a:r>
              <a:rPr lang="en-US">
                <a:solidFill>
                  <a:schemeClr val="tx2"/>
                </a:solidFill>
              </a:rPr>
              <a:t> </a:t>
            </a:r>
            <a:r>
              <a:rPr lang="en-US" err="1">
                <a:solidFill>
                  <a:schemeClr val="tx2"/>
                </a:solidFill>
              </a:rPr>
              <a:t>đơn</a:t>
            </a:r>
            <a:r>
              <a:rPr lang="en-US">
                <a:solidFill>
                  <a:schemeClr val="tx2"/>
                </a:solidFill>
              </a:rPr>
              <a:t> </a:t>
            </a:r>
            <a:r>
              <a:rPr lang="en-US" err="1">
                <a:solidFill>
                  <a:schemeClr val="tx2"/>
                </a:solidFill>
              </a:rPr>
              <a:t>hàng</a:t>
            </a:r>
            <a:endParaRPr lang="en-US">
              <a:solidFill>
                <a:schemeClr val="tx2"/>
              </a:solidFill>
            </a:endParaRPr>
          </a:p>
        </p:txBody>
      </p:sp>
      <p:pic>
        <p:nvPicPr>
          <p:cNvPr id="6" name="Picture 5" descr="Graphical user interface&#10;&#10;Description automatically generated with medium confidence">
            <a:extLst>
              <a:ext uri="{FF2B5EF4-FFF2-40B4-BE49-F238E27FC236}">
                <a16:creationId xmlns:a16="http://schemas.microsoft.com/office/drawing/2014/main" id="{C796FCF1-39A9-B8AA-3CE0-CA0D7CA8FC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599" y="1287913"/>
            <a:ext cx="4810369" cy="33180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a:extLst>
              <a:ext uri="{FF2B5EF4-FFF2-40B4-BE49-F238E27FC236}">
                <a16:creationId xmlns:a16="http://schemas.microsoft.com/office/drawing/2014/main" id="{17639C4C-41D5-2937-0764-F7BE3D66153D}"/>
              </a:ext>
            </a:extLst>
          </p:cNvPr>
          <p:cNvSpPr txBox="1"/>
          <p:nvPr/>
        </p:nvSpPr>
        <p:spPr>
          <a:xfrm>
            <a:off x="5198534" y="1660266"/>
            <a:ext cx="3361268" cy="2385268"/>
          </a:xfrm>
          <a:prstGeom prst="rect">
            <a:avLst/>
          </a:prstGeom>
          <a:noFill/>
        </p:spPr>
        <p:txBody>
          <a:bodyPr wrap="square" rtlCol="0">
            <a:spAutoFit/>
          </a:bodyPr>
          <a:lstStyle/>
          <a:p>
            <a:pPr algn="just">
              <a:lnSpc>
                <a:spcPct val="150000"/>
              </a:lnSpc>
            </a:pPr>
            <a:r>
              <a:rPr lang="en-US" sz="1800" b="1">
                <a:solidFill>
                  <a:srgbClr val="92D050"/>
                </a:solidFill>
                <a:effectLst/>
                <a:latin typeface="Times New Roman" panose="02020603050405020304" pitchFamily="18" charset="0"/>
                <a:ea typeface="Calibri" panose="020F0502020204030204" pitchFamily="34" charset="0"/>
                <a:cs typeface="Arial" panose="020B0604020202020204" pitchFamily="34" charset="0"/>
              </a:rPr>
              <a:t>- </a:t>
            </a:r>
            <a:r>
              <a:rPr lang="vi-VN" sz="1800" b="1">
                <a:solidFill>
                  <a:srgbClr val="92D050"/>
                </a:solidFill>
                <a:effectLst/>
                <a:latin typeface="Times New Roman" panose="02020603050405020304" pitchFamily="18" charset="0"/>
                <a:ea typeface="Calibri" panose="020F0502020204030204" pitchFamily="34" charset="0"/>
                <a:cs typeface="Arial" panose="020B0604020202020204" pitchFamily="34" charset="0"/>
              </a:rPr>
              <a:t>Ngay khi </a:t>
            </a:r>
            <a:r>
              <a:rPr lang="en-US" sz="1800" b="1">
                <a:solidFill>
                  <a:srgbClr val="92D050"/>
                </a:solidFill>
                <a:latin typeface="Times New Roman" panose="02020603050405020304" pitchFamily="18" charset="0"/>
                <a:ea typeface="Calibri" panose="020F0502020204030204" pitchFamily="34" charset="0"/>
                <a:cs typeface="Arial" panose="020B0604020202020204" pitchFamily="34" charset="0"/>
              </a:rPr>
              <a:t>User </a:t>
            </a:r>
            <a:r>
              <a:rPr lang="vi-VN" sz="1800" b="1" err="1">
                <a:solidFill>
                  <a:srgbClr val="92D050"/>
                </a:solidFill>
                <a:effectLst/>
                <a:latin typeface="Times New Roman" panose="02020603050405020304" pitchFamily="18" charset="0"/>
                <a:ea typeface="Calibri" panose="020F0502020204030204" pitchFamily="34" charset="0"/>
                <a:cs typeface="Arial" panose="020B0604020202020204" pitchFamily="34" charset="0"/>
              </a:rPr>
              <a:t>đặt</a:t>
            </a:r>
            <a:r>
              <a:rPr lang="vi-VN" sz="1800" b="1">
                <a:solidFill>
                  <a:srgbClr val="92D050"/>
                </a:solidFill>
                <a:effectLst/>
                <a:latin typeface="Times New Roman" panose="02020603050405020304" pitchFamily="18" charset="0"/>
                <a:ea typeface="Calibri" panose="020F0502020204030204" pitchFamily="34" charset="0"/>
                <a:cs typeface="Arial" panose="020B0604020202020204" pitchFamily="34" charset="0"/>
              </a:rPr>
              <a:t> </a:t>
            </a:r>
            <a:r>
              <a:rPr lang="vi-VN" sz="1800" b="1" err="1">
                <a:solidFill>
                  <a:srgbClr val="92D050"/>
                </a:solidFill>
                <a:effectLst/>
                <a:latin typeface="Times New Roman" panose="02020603050405020304" pitchFamily="18" charset="0"/>
                <a:ea typeface="Calibri" panose="020F0502020204030204" pitchFamily="34" charset="0"/>
                <a:cs typeface="Arial" panose="020B0604020202020204" pitchFamily="34" charset="0"/>
              </a:rPr>
              <a:t>hàng</a:t>
            </a:r>
            <a:r>
              <a:rPr lang="vi-VN" sz="1800" b="1">
                <a:solidFill>
                  <a:srgbClr val="92D050"/>
                </a:solidFill>
                <a:effectLst/>
                <a:latin typeface="Times New Roman" panose="02020603050405020304" pitchFamily="18" charset="0"/>
                <a:ea typeface="Calibri" panose="020F0502020204030204" pitchFamily="34" charset="0"/>
                <a:cs typeface="Arial" panose="020B0604020202020204" pitchFamily="34" charset="0"/>
              </a:rPr>
              <a:t> hay </a:t>
            </a:r>
            <a:r>
              <a:rPr lang="vi-VN" sz="1800" b="1" err="1">
                <a:solidFill>
                  <a:srgbClr val="92D050"/>
                </a:solidFill>
                <a:effectLst/>
                <a:latin typeface="Times New Roman" panose="02020603050405020304" pitchFamily="18" charset="0"/>
                <a:ea typeface="Calibri" panose="020F0502020204030204" pitchFamily="34" charset="0"/>
                <a:cs typeface="Arial" panose="020B0604020202020204" pitchFamily="34" charset="0"/>
              </a:rPr>
              <a:t>hủy</a:t>
            </a:r>
            <a:r>
              <a:rPr lang="vi-VN" sz="1800" b="1">
                <a:solidFill>
                  <a:srgbClr val="92D050"/>
                </a:solidFill>
                <a:effectLst/>
                <a:latin typeface="Times New Roman" panose="02020603050405020304" pitchFamily="18" charset="0"/>
                <a:ea typeface="Calibri" panose="020F0502020204030204" pitchFamily="34" charset="0"/>
                <a:cs typeface="Arial" panose="020B0604020202020204" pitchFamily="34" charset="0"/>
              </a:rPr>
              <a:t> đơn, đơn </a:t>
            </a:r>
            <a:r>
              <a:rPr lang="vi-VN" sz="1800" b="1" err="1">
                <a:solidFill>
                  <a:srgbClr val="92D050"/>
                </a:solidFill>
                <a:effectLst/>
                <a:latin typeface="Times New Roman" panose="02020603050405020304" pitchFamily="18" charset="0"/>
                <a:ea typeface="Calibri" panose="020F0502020204030204" pitchFamily="34" charset="0"/>
                <a:cs typeface="Arial" panose="020B0604020202020204" pitchFamily="34" charset="0"/>
              </a:rPr>
              <a:t>hàng</a:t>
            </a:r>
            <a:r>
              <a:rPr lang="vi-VN" sz="1800" b="1">
                <a:solidFill>
                  <a:srgbClr val="92D050"/>
                </a:solidFill>
                <a:effectLst/>
                <a:latin typeface="Times New Roman" panose="02020603050405020304" pitchFamily="18" charset="0"/>
                <a:ea typeface="Calibri" panose="020F0502020204030204" pitchFamily="34" charset="0"/>
                <a:cs typeface="Arial" panose="020B0604020202020204" pitchFamily="34" charset="0"/>
              </a:rPr>
              <a:t> </a:t>
            </a:r>
            <a:r>
              <a:rPr lang="vi-VN" sz="1800" b="1" err="1">
                <a:solidFill>
                  <a:srgbClr val="92D050"/>
                </a:solidFill>
                <a:effectLst/>
                <a:latin typeface="Times New Roman" panose="02020603050405020304" pitchFamily="18" charset="0"/>
                <a:ea typeface="Calibri" panose="020F0502020204030204" pitchFamily="34" charset="0"/>
                <a:cs typeface="Arial" panose="020B0604020202020204" pitchFamily="34" charset="0"/>
              </a:rPr>
              <a:t>sẽ</a:t>
            </a:r>
            <a:r>
              <a:rPr lang="vi-VN" sz="1800" b="1">
                <a:solidFill>
                  <a:srgbClr val="92D050"/>
                </a:solidFill>
                <a:effectLst/>
                <a:latin typeface="Times New Roman" panose="02020603050405020304" pitchFamily="18" charset="0"/>
                <a:ea typeface="Calibri" panose="020F0502020204030204" pitchFamily="34" charset="0"/>
                <a:cs typeface="Arial" panose="020B0604020202020204" pitchFamily="34" charset="0"/>
              </a:rPr>
              <a:t> </a:t>
            </a:r>
            <a:r>
              <a:rPr lang="vi-VN" sz="1800" b="1" err="1">
                <a:solidFill>
                  <a:srgbClr val="92D050"/>
                </a:solidFill>
                <a:effectLst/>
                <a:latin typeface="Times New Roman" panose="02020603050405020304" pitchFamily="18" charset="0"/>
                <a:ea typeface="Calibri" panose="020F0502020204030204" pitchFamily="34" charset="0"/>
                <a:cs typeface="Arial" panose="020B0604020202020204" pitchFamily="34" charset="0"/>
              </a:rPr>
              <a:t>được</a:t>
            </a:r>
            <a:r>
              <a:rPr lang="vi-VN" sz="1800" b="1">
                <a:solidFill>
                  <a:srgbClr val="92D050"/>
                </a:solidFill>
                <a:effectLst/>
                <a:latin typeface="Times New Roman" panose="02020603050405020304" pitchFamily="18" charset="0"/>
                <a:ea typeface="Calibri" panose="020F0502020204030204" pitchFamily="34" charset="0"/>
                <a:cs typeface="Arial" panose="020B0604020202020204" pitchFamily="34" charset="0"/>
              </a:rPr>
              <a:t> </a:t>
            </a:r>
            <a:r>
              <a:rPr lang="vi-VN" sz="1800" b="1" err="1">
                <a:solidFill>
                  <a:srgbClr val="92D050"/>
                </a:solidFill>
                <a:effectLst/>
                <a:latin typeface="Times New Roman" panose="02020603050405020304" pitchFamily="18" charset="0"/>
                <a:ea typeface="Calibri" panose="020F0502020204030204" pitchFamily="34" charset="0"/>
                <a:cs typeface="Arial" panose="020B0604020202020204" pitchFamily="34" charset="0"/>
              </a:rPr>
              <a:t>đổ</a:t>
            </a:r>
            <a:r>
              <a:rPr lang="vi-VN" sz="1800" b="1">
                <a:solidFill>
                  <a:srgbClr val="92D050"/>
                </a:solidFill>
                <a:effectLst/>
                <a:latin typeface="Times New Roman" panose="02020603050405020304" pitchFamily="18" charset="0"/>
                <a:ea typeface="Calibri" panose="020F0502020204030204" pitchFamily="34" charset="0"/>
                <a:cs typeface="Arial" panose="020B0604020202020204" pitchFamily="34" charset="0"/>
              </a:rPr>
              <a:t> </a:t>
            </a:r>
            <a:r>
              <a:rPr lang="vi-VN" sz="1800" b="1" err="1">
                <a:solidFill>
                  <a:srgbClr val="92D050"/>
                </a:solidFill>
                <a:effectLst/>
                <a:latin typeface="Times New Roman" panose="02020603050405020304" pitchFamily="18" charset="0"/>
                <a:ea typeface="Calibri" panose="020F0502020204030204" pitchFamily="34" charset="0"/>
                <a:cs typeface="Arial" panose="020B0604020202020204" pitchFamily="34" charset="0"/>
              </a:rPr>
              <a:t>về</a:t>
            </a:r>
            <a:r>
              <a:rPr lang="vi-VN" sz="1800" b="1">
                <a:solidFill>
                  <a:srgbClr val="92D050"/>
                </a:solidFill>
                <a:effectLst/>
                <a:latin typeface="Times New Roman" panose="02020603050405020304" pitchFamily="18" charset="0"/>
                <a:ea typeface="Calibri" panose="020F0502020204030204" pitchFamily="34" charset="0"/>
                <a:cs typeface="Arial" panose="020B0604020202020204" pitchFamily="34" charset="0"/>
              </a:rPr>
              <a:t> trang </a:t>
            </a:r>
            <a:r>
              <a:rPr lang="vi-VN" sz="1800" b="1" err="1">
                <a:solidFill>
                  <a:srgbClr val="92D050"/>
                </a:solidFill>
                <a:effectLst/>
                <a:latin typeface="Times New Roman" panose="02020603050405020304" pitchFamily="18" charset="0"/>
                <a:ea typeface="Calibri" panose="020F0502020204030204" pitchFamily="34" charset="0"/>
                <a:cs typeface="Arial" panose="020B0604020202020204" pitchFamily="34" charset="0"/>
              </a:rPr>
              <a:t>quản</a:t>
            </a:r>
            <a:r>
              <a:rPr lang="vi-VN" sz="1800" b="1">
                <a:solidFill>
                  <a:srgbClr val="92D050"/>
                </a:solidFill>
                <a:effectLst/>
                <a:latin typeface="Times New Roman" panose="02020603050405020304" pitchFamily="18" charset="0"/>
                <a:ea typeface="Calibri" panose="020F0502020204030204" pitchFamily="34" charset="0"/>
                <a:cs typeface="Arial" panose="020B0604020202020204" pitchFamily="34" charset="0"/>
              </a:rPr>
              <a:t> </a:t>
            </a:r>
            <a:r>
              <a:rPr lang="vi-VN" sz="1800" b="1" err="1">
                <a:solidFill>
                  <a:srgbClr val="92D050"/>
                </a:solidFill>
                <a:effectLst/>
                <a:latin typeface="Times New Roman" panose="02020603050405020304" pitchFamily="18" charset="0"/>
                <a:ea typeface="Calibri" panose="020F0502020204030204" pitchFamily="34" charset="0"/>
                <a:cs typeface="Arial" panose="020B0604020202020204" pitchFamily="34" charset="0"/>
              </a:rPr>
              <a:t>trị</a:t>
            </a:r>
            <a:r>
              <a:rPr lang="vi-VN" sz="1800" b="1">
                <a:solidFill>
                  <a:srgbClr val="92D050"/>
                </a:solidFill>
                <a:effectLst/>
                <a:latin typeface="Times New Roman" panose="02020603050405020304" pitchFamily="18" charset="0"/>
                <a:ea typeface="Calibri" panose="020F0502020204030204" pitchFamily="34" charset="0"/>
                <a:cs typeface="Arial" panose="020B0604020202020204" pitchFamily="34" charset="0"/>
              </a:rPr>
              <a:t> </a:t>
            </a:r>
            <a:r>
              <a:rPr lang="vi-VN" sz="1800" b="1" err="1">
                <a:solidFill>
                  <a:srgbClr val="92D050"/>
                </a:solidFill>
                <a:effectLst/>
                <a:latin typeface="Times New Roman" panose="02020603050405020304" pitchFamily="18" charset="0"/>
                <a:ea typeface="Calibri" panose="020F0502020204030204" pitchFamily="34" charset="0"/>
                <a:cs typeface="Arial" panose="020B0604020202020204" pitchFamily="34" charset="0"/>
              </a:rPr>
              <a:t>giúp</a:t>
            </a:r>
            <a:r>
              <a:rPr lang="vi-VN" sz="1800" b="1">
                <a:solidFill>
                  <a:srgbClr val="92D050"/>
                </a:solidFill>
                <a:effectLst/>
                <a:latin typeface="Times New Roman" panose="02020603050405020304" pitchFamily="18" charset="0"/>
                <a:ea typeface="Calibri" panose="020F0502020204030204" pitchFamily="34" charset="0"/>
                <a:cs typeface="Arial" panose="020B0604020202020204" pitchFamily="34" charset="0"/>
              </a:rPr>
              <a:t> </a:t>
            </a:r>
            <a:r>
              <a:rPr lang="vi-VN" sz="1800" b="1" err="1">
                <a:solidFill>
                  <a:srgbClr val="92D050"/>
                </a:solidFill>
                <a:effectLst/>
                <a:latin typeface="Times New Roman" panose="02020603050405020304" pitchFamily="18" charset="0"/>
                <a:ea typeface="Calibri" panose="020F0502020204030204" pitchFamily="34" charset="0"/>
                <a:cs typeface="Arial" panose="020B0604020202020204" pitchFamily="34" charset="0"/>
              </a:rPr>
              <a:t>bạn</a:t>
            </a:r>
            <a:r>
              <a:rPr lang="vi-VN" sz="1800" b="1">
                <a:solidFill>
                  <a:srgbClr val="92D050"/>
                </a:solidFill>
                <a:effectLst/>
                <a:latin typeface="Times New Roman" panose="02020603050405020304" pitchFamily="18" charset="0"/>
                <a:ea typeface="Calibri" panose="020F0502020204030204" pitchFamily="34" charset="0"/>
                <a:cs typeface="Arial" panose="020B0604020202020204" pitchFamily="34" charset="0"/>
              </a:rPr>
              <a:t> nhanh </a:t>
            </a:r>
            <a:r>
              <a:rPr lang="vi-VN" sz="1800" b="1" err="1">
                <a:solidFill>
                  <a:srgbClr val="92D050"/>
                </a:solidFill>
                <a:effectLst/>
                <a:latin typeface="Times New Roman" panose="02020603050405020304" pitchFamily="18" charset="0"/>
                <a:ea typeface="Calibri" panose="020F0502020204030204" pitchFamily="34" charset="0"/>
                <a:cs typeface="Arial" panose="020B0604020202020204" pitchFamily="34" charset="0"/>
              </a:rPr>
              <a:t>chóng</a:t>
            </a:r>
            <a:r>
              <a:rPr lang="vi-VN" sz="1800" b="1">
                <a:solidFill>
                  <a:srgbClr val="92D050"/>
                </a:solidFill>
                <a:effectLst/>
                <a:latin typeface="Times New Roman" panose="02020603050405020304" pitchFamily="18" charset="0"/>
                <a:ea typeface="Calibri" panose="020F0502020204030204" pitchFamily="34" charset="0"/>
                <a:cs typeface="Arial" panose="020B0604020202020204" pitchFamily="34" charset="0"/>
              </a:rPr>
              <a:t> </a:t>
            </a:r>
            <a:r>
              <a:rPr lang="vi-VN" sz="1800" b="1" err="1">
                <a:solidFill>
                  <a:srgbClr val="92D050"/>
                </a:solidFill>
                <a:effectLst/>
                <a:latin typeface="Times New Roman" panose="02020603050405020304" pitchFamily="18" charset="0"/>
                <a:ea typeface="Calibri" panose="020F0502020204030204" pitchFamily="34" charset="0"/>
                <a:cs typeface="Arial" panose="020B0604020202020204" pitchFamily="34" charset="0"/>
              </a:rPr>
              <a:t>tiếp</a:t>
            </a:r>
            <a:r>
              <a:rPr lang="vi-VN" sz="1800" b="1">
                <a:solidFill>
                  <a:srgbClr val="92D050"/>
                </a:solidFill>
                <a:effectLst/>
                <a:latin typeface="Times New Roman" panose="02020603050405020304" pitchFamily="18" charset="0"/>
                <a:ea typeface="Calibri" panose="020F0502020204030204" pitchFamily="34" charset="0"/>
                <a:cs typeface="Arial" panose="020B0604020202020204" pitchFamily="34" charset="0"/>
              </a:rPr>
              <a:t> </a:t>
            </a:r>
            <a:r>
              <a:rPr lang="vi-VN" sz="1800" b="1" err="1">
                <a:solidFill>
                  <a:srgbClr val="92D050"/>
                </a:solidFill>
                <a:effectLst/>
                <a:latin typeface="Times New Roman" panose="02020603050405020304" pitchFamily="18" charset="0"/>
                <a:ea typeface="Calibri" panose="020F0502020204030204" pitchFamily="34" charset="0"/>
                <a:cs typeface="Arial" panose="020B0604020202020204" pitchFamily="34" charset="0"/>
              </a:rPr>
              <a:t>nhận</a:t>
            </a:r>
            <a:r>
              <a:rPr lang="vi-VN" sz="1800" b="1">
                <a:solidFill>
                  <a:srgbClr val="92D050"/>
                </a:solidFill>
                <a:effectLst/>
                <a:latin typeface="Times New Roman" panose="02020603050405020304" pitchFamily="18" charset="0"/>
                <a:ea typeface="Calibri" panose="020F0502020204030204" pitchFamily="34" charset="0"/>
                <a:cs typeface="Arial" panose="020B0604020202020204" pitchFamily="34" charset="0"/>
              </a:rPr>
              <a:t> </a:t>
            </a:r>
            <a:r>
              <a:rPr lang="vi-VN" sz="1800" b="1" err="1">
                <a:solidFill>
                  <a:srgbClr val="92D050"/>
                </a:solidFill>
                <a:effectLst/>
                <a:latin typeface="Times New Roman" panose="02020603050405020304" pitchFamily="18" charset="0"/>
                <a:ea typeface="Calibri" panose="020F0502020204030204" pitchFamily="34" charset="0"/>
                <a:cs typeface="Arial" panose="020B0604020202020204" pitchFamily="34" charset="0"/>
              </a:rPr>
              <a:t>và</a:t>
            </a:r>
            <a:r>
              <a:rPr lang="vi-VN" sz="1800" b="1">
                <a:solidFill>
                  <a:srgbClr val="92D050"/>
                </a:solidFill>
                <a:effectLst/>
                <a:latin typeface="Times New Roman" panose="02020603050405020304" pitchFamily="18" charset="0"/>
                <a:ea typeface="Calibri" panose="020F0502020204030204" pitchFamily="34" charset="0"/>
                <a:cs typeface="Arial" panose="020B0604020202020204" pitchFamily="34" charset="0"/>
              </a:rPr>
              <a:t> </a:t>
            </a:r>
            <a:r>
              <a:rPr lang="vi-VN" sz="1800" b="1" err="1">
                <a:solidFill>
                  <a:srgbClr val="92D050"/>
                </a:solidFill>
                <a:effectLst/>
                <a:latin typeface="Times New Roman" panose="02020603050405020304" pitchFamily="18" charset="0"/>
                <a:ea typeface="Calibri" panose="020F0502020204030204" pitchFamily="34" charset="0"/>
                <a:cs typeface="Arial" panose="020B0604020202020204" pitchFamily="34" charset="0"/>
              </a:rPr>
              <a:t>xử</a:t>
            </a:r>
            <a:r>
              <a:rPr lang="vi-VN" sz="1800" b="1">
                <a:solidFill>
                  <a:srgbClr val="92D050"/>
                </a:solidFill>
                <a:effectLst/>
                <a:latin typeface="Times New Roman" panose="02020603050405020304" pitchFamily="18" charset="0"/>
                <a:ea typeface="Calibri" panose="020F0502020204030204" pitchFamily="34" charset="0"/>
                <a:cs typeface="Arial" panose="020B0604020202020204" pitchFamily="34" charset="0"/>
              </a:rPr>
              <a:t> </a:t>
            </a:r>
            <a:r>
              <a:rPr lang="vi-VN" sz="1800" b="1" err="1">
                <a:solidFill>
                  <a:srgbClr val="92D050"/>
                </a:solidFill>
                <a:effectLst/>
                <a:latin typeface="Times New Roman" panose="02020603050405020304" pitchFamily="18" charset="0"/>
                <a:ea typeface="Calibri" panose="020F0502020204030204" pitchFamily="34" charset="0"/>
                <a:cs typeface="Arial" panose="020B0604020202020204" pitchFamily="34" charset="0"/>
              </a:rPr>
              <a:t>lý</a:t>
            </a:r>
            <a:r>
              <a:rPr lang="vi-VN" sz="1800" b="1">
                <a:solidFill>
                  <a:srgbClr val="92D050"/>
                </a:solidFill>
                <a:effectLst/>
                <a:latin typeface="Times New Roman" panose="02020603050405020304" pitchFamily="18" charset="0"/>
                <a:ea typeface="Calibri" panose="020F0502020204030204" pitchFamily="34" charset="0"/>
                <a:cs typeface="Arial" panose="020B0604020202020204" pitchFamily="34" charset="0"/>
              </a:rPr>
              <a:t> đơn </a:t>
            </a:r>
            <a:r>
              <a:rPr lang="vi-VN" sz="1800" b="1" err="1">
                <a:solidFill>
                  <a:srgbClr val="92D050"/>
                </a:solidFill>
                <a:effectLst/>
                <a:latin typeface="Times New Roman" panose="02020603050405020304" pitchFamily="18" charset="0"/>
                <a:ea typeface="Calibri" panose="020F0502020204030204" pitchFamily="34" charset="0"/>
                <a:cs typeface="Arial" panose="020B0604020202020204" pitchFamily="34" charset="0"/>
              </a:rPr>
              <a:t>hàng</a:t>
            </a:r>
            <a:r>
              <a:rPr lang="vi-VN" sz="1800" b="1">
                <a:solidFill>
                  <a:srgbClr val="92D050"/>
                </a:solidFill>
                <a:effectLst/>
                <a:latin typeface="Times New Roman" panose="02020603050405020304" pitchFamily="18" charset="0"/>
                <a:ea typeface="Calibri" panose="020F0502020204030204" pitchFamily="34" charset="0"/>
                <a:cs typeface="Arial" panose="020B0604020202020204" pitchFamily="34" charset="0"/>
              </a:rPr>
              <a:t>. </a:t>
            </a:r>
            <a:endParaRPr lang="vi-VN" sz="1800" b="1">
              <a:solidFill>
                <a:srgbClr val="92D050"/>
              </a:solidFill>
              <a:effectLst/>
              <a:latin typeface="Calibri" panose="020F0502020204030204" pitchFamily="34" charset="0"/>
              <a:cs typeface="Arial" panose="020B0604020202020204" pitchFamily="34" charset="0"/>
            </a:endParaRPr>
          </a:p>
          <a:p>
            <a:pPr algn="just"/>
            <a:endParaRPr lang="en-US" b="1">
              <a:solidFill>
                <a:srgbClr val="92D050"/>
              </a:solidFill>
            </a:endParaRPr>
          </a:p>
        </p:txBody>
      </p:sp>
    </p:spTree>
    <p:extLst>
      <p:ext uri="{BB962C8B-B14F-4D97-AF65-F5344CB8AC3E}">
        <p14:creationId xmlns:p14="http://schemas.microsoft.com/office/powerpoint/2010/main" val="319617894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676"/>
                                        </p:tgtEl>
                                        <p:attrNameLst>
                                          <p:attrName>style.visibility</p:attrName>
                                        </p:attrNameLst>
                                      </p:cBhvr>
                                      <p:to>
                                        <p:strVal val="visible"/>
                                      </p:to>
                                    </p:set>
                                    <p:animEffect transition="in" filter="strips(downLeft)">
                                      <p:cBhvr>
                                        <p:cTn id="7" dur="500"/>
                                        <p:tgtEl>
                                          <p:spTgt spid="3676"/>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ppt_w</p:attrName>
                                        </p:attrNameLst>
                                      </p:cBhvr>
                                      <p:tavLst>
                                        <p:tav tm="0">
                                          <p:val>
                                            <p:fltVal val="0"/>
                                          </p:val>
                                        </p:tav>
                                        <p:tav tm="100000">
                                          <p:val>
                                            <p:strVal val="#ppt_w"/>
                                          </p:val>
                                        </p:tav>
                                      </p:tavLst>
                                    </p:anim>
                                    <p:anim calcmode="lin" valueType="num">
                                      <p:cBhvr>
                                        <p:cTn id="19" dur="500" fill="hold"/>
                                        <p:tgtEl>
                                          <p:spTgt spid="3"/>
                                        </p:tgtEl>
                                        <p:attrNameLst>
                                          <p:attrName>ppt_h</p:attrName>
                                        </p:attrNameLst>
                                      </p:cBhvr>
                                      <p:tavLst>
                                        <p:tav tm="0">
                                          <p:val>
                                            <p:fltVal val="0"/>
                                          </p:val>
                                        </p:tav>
                                        <p:tav tm="100000">
                                          <p:val>
                                            <p:strVal val="#ppt_h"/>
                                          </p:val>
                                        </p:tav>
                                      </p:tavLst>
                                    </p:anim>
                                    <p:anim calcmode="lin" valueType="num">
                                      <p:cBhvr>
                                        <p:cTn id="20" dur="500" fill="hold"/>
                                        <p:tgtEl>
                                          <p:spTgt spid="3"/>
                                        </p:tgtEl>
                                        <p:attrNameLst>
                                          <p:attrName>style.rotation</p:attrName>
                                        </p:attrNameLst>
                                      </p:cBhvr>
                                      <p:tavLst>
                                        <p:tav tm="0">
                                          <p:val>
                                            <p:fltVal val="360"/>
                                          </p:val>
                                        </p:tav>
                                        <p:tav tm="100000">
                                          <p:val>
                                            <p:fltVal val="0"/>
                                          </p:val>
                                        </p:tav>
                                      </p:tavLst>
                                    </p:anim>
                                    <p:animEffect transition="in" filter="fad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76"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75"/>
        <p:cNvGrpSpPr/>
        <p:nvPr/>
      </p:nvGrpSpPr>
      <p:grpSpPr>
        <a:xfrm>
          <a:off x="0" y="0"/>
          <a:ext cx="0" cy="0"/>
          <a:chOff x="0" y="0"/>
          <a:chExt cx="0" cy="0"/>
        </a:xfrm>
      </p:grpSpPr>
      <p:sp>
        <p:nvSpPr>
          <p:cNvPr id="3676" name="Google Shape;3676;p38"/>
          <p:cNvSpPr txBox="1">
            <a:spLocks noGrp="1"/>
          </p:cNvSpPr>
          <p:nvPr>
            <p:ph type="title" idx="6"/>
          </p:nvPr>
        </p:nvSpPr>
        <p:spPr>
          <a:xfrm>
            <a:off x="783140" y="245984"/>
            <a:ext cx="7384500" cy="62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tx2"/>
                </a:solidFill>
              </a:rPr>
              <a:t>QUẢN LÝ DANH MỤC</a:t>
            </a:r>
          </a:p>
        </p:txBody>
      </p:sp>
      <p:pic>
        <p:nvPicPr>
          <p:cNvPr id="4" name="Picture 3" descr="Graphical user interface&#10;&#10;Description automatically generated">
            <a:extLst>
              <a:ext uri="{FF2B5EF4-FFF2-40B4-BE49-F238E27FC236}">
                <a16:creationId xmlns:a16="http://schemas.microsoft.com/office/drawing/2014/main" id="{49B82303-E647-FDD0-F7B8-D51842643B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2" y="1240291"/>
            <a:ext cx="6201275" cy="31527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05FB9551-8EE2-46C5-A13C-DC026DEA89A2}"/>
              </a:ext>
            </a:extLst>
          </p:cNvPr>
          <p:cNvSpPr txBox="1"/>
          <p:nvPr/>
        </p:nvSpPr>
        <p:spPr>
          <a:xfrm>
            <a:off x="6555921" y="2163536"/>
            <a:ext cx="2413047" cy="923330"/>
          </a:xfrm>
          <a:prstGeom prst="rect">
            <a:avLst/>
          </a:prstGeom>
          <a:noFill/>
        </p:spPr>
        <p:txBody>
          <a:bodyPr wrap="square" rtlCol="0">
            <a:spAutoFit/>
          </a:bodyPr>
          <a:lstStyle/>
          <a:p>
            <a:pPr algn="just"/>
            <a:r>
              <a:rPr lang="en-US" sz="1800" b="1">
                <a:solidFill>
                  <a:srgbClr val="92D050"/>
                </a:solidFill>
                <a:latin typeface="Times New Roman" panose="02020603050405020304" pitchFamily="18" charset="0"/>
                <a:cs typeface="Times New Roman" panose="02020603050405020304" pitchFamily="18" charset="0"/>
              </a:rPr>
              <a:t>- </a:t>
            </a:r>
            <a:r>
              <a:rPr lang="en-US" sz="1800" b="1" err="1">
                <a:solidFill>
                  <a:srgbClr val="92D050"/>
                </a:solidFill>
                <a:latin typeface="Times New Roman" panose="02020603050405020304" pitchFamily="18" charset="0"/>
                <a:ea typeface="Cascadia Code" panose="020B0604020202020204" charset="0"/>
                <a:cs typeface="Times New Roman" panose="02020603050405020304" pitchFamily="18" charset="0"/>
              </a:rPr>
              <a:t>Quản</a:t>
            </a:r>
            <a:r>
              <a:rPr lang="en-US" sz="1800" b="1">
                <a:solidFill>
                  <a:srgbClr val="92D050"/>
                </a:solidFill>
                <a:latin typeface="Times New Roman" panose="02020603050405020304" pitchFamily="18" charset="0"/>
                <a:ea typeface="Cascadia Code" panose="020B0604020202020204" charset="0"/>
                <a:cs typeface="Times New Roman" panose="02020603050405020304" pitchFamily="18" charset="0"/>
              </a:rPr>
              <a:t> </a:t>
            </a:r>
            <a:r>
              <a:rPr lang="en-US" sz="1800" b="1" err="1">
                <a:solidFill>
                  <a:srgbClr val="92D050"/>
                </a:solidFill>
                <a:latin typeface="Times New Roman" panose="02020603050405020304" pitchFamily="18" charset="0"/>
                <a:ea typeface="Cascadia Code" panose="020B0604020202020204" charset="0"/>
                <a:cs typeface="Times New Roman" panose="02020603050405020304" pitchFamily="18" charset="0"/>
              </a:rPr>
              <a:t>trị</a:t>
            </a:r>
            <a:r>
              <a:rPr lang="en-US" sz="1800" b="1">
                <a:solidFill>
                  <a:srgbClr val="92D050"/>
                </a:solidFill>
                <a:latin typeface="Times New Roman" panose="02020603050405020304" pitchFamily="18" charset="0"/>
                <a:ea typeface="Cascadia Code" panose="020B0604020202020204" charset="0"/>
                <a:cs typeface="Times New Roman" panose="02020603050405020304" pitchFamily="18" charset="0"/>
              </a:rPr>
              <a:t> </a:t>
            </a:r>
            <a:r>
              <a:rPr lang="en-US" sz="1800" b="1" err="1">
                <a:solidFill>
                  <a:srgbClr val="92D050"/>
                </a:solidFill>
                <a:latin typeface="Times New Roman" panose="02020603050405020304" pitchFamily="18" charset="0"/>
                <a:ea typeface="Cascadia Code" panose="020B0604020202020204" charset="0"/>
                <a:cs typeface="Times New Roman" panose="02020603050405020304" pitchFamily="18" charset="0"/>
              </a:rPr>
              <a:t>viên</a:t>
            </a:r>
            <a:r>
              <a:rPr lang="en-US" sz="1800" b="1">
                <a:solidFill>
                  <a:srgbClr val="92D050"/>
                </a:solidFill>
                <a:latin typeface="Times New Roman" panose="02020603050405020304" pitchFamily="18" charset="0"/>
                <a:ea typeface="Cascadia Code" panose="020B0604020202020204" charset="0"/>
                <a:cs typeface="Times New Roman" panose="02020603050405020304" pitchFamily="18" charset="0"/>
              </a:rPr>
              <a:t> </a:t>
            </a:r>
            <a:r>
              <a:rPr lang="en-US" sz="1800" b="1" err="1">
                <a:solidFill>
                  <a:srgbClr val="92D050"/>
                </a:solidFill>
                <a:latin typeface="Times New Roman" panose="02020603050405020304" pitchFamily="18" charset="0"/>
                <a:ea typeface="Cascadia Code" panose="020B0604020202020204" charset="0"/>
                <a:cs typeface="Times New Roman" panose="02020603050405020304" pitchFamily="18" charset="0"/>
              </a:rPr>
              <a:t>có</a:t>
            </a:r>
            <a:r>
              <a:rPr lang="en-US" sz="1800" b="1">
                <a:solidFill>
                  <a:srgbClr val="92D050"/>
                </a:solidFill>
                <a:latin typeface="Times New Roman" panose="02020603050405020304" pitchFamily="18" charset="0"/>
                <a:ea typeface="Cascadia Code" panose="020B0604020202020204" charset="0"/>
                <a:cs typeface="Times New Roman" panose="02020603050405020304" pitchFamily="18" charset="0"/>
              </a:rPr>
              <a:t> </a:t>
            </a:r>
            <a:r>
              <a:rPr lang="en-US" sz="1800" b="1" err="1">
                <a:solidFill>
                  <a:srgbClr val="92D050"/>
                </a:solidFill>
                <a:latin typeface="Times New Roman" panose="02020603050405020304" pitchFamily="18" charset="0"/>
                <a:ea typeface="Cascadia Code" panose="020B0604020202020204" charset="0"/>
                <a:cs typeface="Times New Roman" panose="02020603050405020304" pitchFamily="18" charset="0"/>
              </a:rPr>
              <a:t>thể</a:t>
            </a:r>
            <a:r>
              <a:rPr lang="en-US" sz="1800" b="1">
                <a:solidFill>
                  <a:srgbClr val="92D050"/>
                </a:solidFill>
                <a:latin typeface="Times New Roman" panose="02020603050405020304" pitchFamily="18" charset="0"/>
                <a:ea typeface="Cascadia Code" panose="020B0604020202020204" charset="0"/>
                <a:cs typeface="Times New Roman" panose="02020603050405020304" pitchFamily="18" charset="0"/>
              </a:rPr>
              <a:t> </a:t>
            </a:r>
            <a:r>
              <a:rPr lang="en-US" sz="1800" b="1" err="1">
                <a:solidFill>
                  <a:srgbClr val="92D050"/>
                </a:solidFill>
                <a:latin typeface="Times New Roman" panose="02020603050405020304" pitchFamily="18" charset="0"/>
                <a:ea typeface="Cascadia Code" panose="020B0604020202020204" charset="0"/>
                <a:cs typeface="Times New Roman" panose="02020603050405020304" pitchFamily="18" charset="0"/>
              </a:rPr>
              <a:t>thêm</a:t>
            </a:r>
            <a:r>
              <a:rPr lang="en-US" sz="1800" b="1">
                <a:solidFill>
                  <a:srgbClr val="92D050"/>
                </a:solidFill>
                <a:latin typeface="Times New Roman" panose="02020603050405020304" pitchFamily="18" charset="0"/>
                <a:ea typeface="Cascadia Code" panose="020B0604020202020204" charset="0"/>
                <a:cs typeface="Times New Roman" panose="02020603050405020304" pitchFamily="18" charset="0"/>
              </a:rPr>
              <a:t>, </a:t>
            </a:r>
            <a:r>
              <a:rPr lang="en-US" sz="1800" b="1" err="1">
                <a:solidFill>
                  <a:srgbClr val="92D050"/>
                </a:solidFill>
                <a:latin typeface="Times New Roman" panose="02020603050405020304" pitchFamily="18" charset="0"/>
                <a:ea typeface="Cascadia Code" panose="020B0604020202020204" charset="0"/>
                <a:cs typeface="Times New Roman" panose="02020603050405020304" pitchFamily="18" charset="0"/>
              </a:rPr>
              <a:t>xóa</a:t>
            </a:r>
            <a:r>
              <a:rPr lang="en-US" sz="1800" b="1">
                <a:solidFill>
                  <a:srgbClr val="92D050"/>
                </a:solidFill>
                <a:latin typeface="Times New Roman" panose="02020603050405020304" pitchFamily="18" charset="0"/>
                <a:ea typeface="Cascadia Code" panose="020B0604020202020204" charset="0"/>
                <a:cs typeface="Times New Roman" panose="02020603050405020304" pitchFamily="18" charset="0"/>
              </a:rPr>
              <a:t>, </a:t>
            </a:r>
            <a:r>
              <a:rPr lang="en-US" sz="1800" b="1" err="1">
                <a:solidFill>
                  <a:srgbClr val="92D050"/>
                </a:solidFill>
                <a:latin typeface="Times New Roman" panose="02020603050405020304" pitchFamily="18" charset="0"/>
                <a:ea typeface="Cascadia Code" panose="020B0604020202020204" charset="0"/>
                <a:cs typeface="Times New Roman" panose="02020603050405020304" pitchFamily="18" charset="0"/>
              </a:rPr>
              <a:t>sửa</a:t>
            </a:r>
            <a:r>
              <a:rPr lang="en-US" sz="1800" b="1">
                <a:solidFill>
                  <a:srgbClr val="92D050"/>
                </a:solidFill>
                <a:latin typeface="Times New Roman" panose="02020603050405020304" pitchFamily="18" charset="0"/>
                <a:ea typeface="Cascadia Code" panose="020B0604020202020204" charset="0"/>
                <a:cs typeface="Times New Roman" panose="02020603050405020304" pitchFamily="18" charset="0"/>
              </a:rPr>
              <a:t> </a:t>
            </a:r>
            <a:r>
              <a:rPr lang="en-US" sz="1800" b="1" err="1">
                <a:solidFill>
                  <a:srgbClr val="92D050"/>
                </a:solidFill>
                <a:latin typeface="Times New Roman" panose="02020603050405020304" pitchFamily="18" charset="0"/>
                <a:ea typeface="Cascadia Code" panose="020B0604020202020204" charset="0"/>
                <a:cs typeface="Times New Roman" panose="02020603050405020304" pitchFamily="18" charset="0"/>
              </a:rPr>
              <a:t>danh</a:t>
            </a:r>
            <a:r>
              <a:rPr lang="en-US" sz="1800" b="1">
                <a:solidFill>
                  <a:srgbClr val="92D050"/>
                </a:solidFill>
                <a:latin typeface="Times New Roman" panose="02020603050405020304" pitchFamily="18" charset="0"/>
                <a:ea typeface="Cascadia Code" panose="020B0604020202020204" charset="0"/>
                <a:cs typeface="Times New Roman" panose="02020603050405020304" pitchFamily="18" charset="0"/>
              </a:rPr>
              <a:t> </a:t>
            </a:r>
            <a:r>
              <a:rPr lang="en-US" sz="1800" b="1" err="1">
                <a:solidFill>
                  <a:srgbClr val="92D050"/>
                </a:solidFill>
                <a:latin typeface="Times New Roman" panose="02020603050405020304" pitchFamily="18" charset="0"/>
                <a:ea typeface="Cascadia Code" panose="020B0604020202020204" charset="0"/>
                <a:cs typeface="Times New Roman" panose="02020603050405020304" pitchFamily="18" charset="0"/>
              </a:rPr>
              <a:t>mục</a:t>
            </a:r>
            <a:endParaRPr lang="en-US" sz="1800" b="1">
              <a:solidFill>
                <a:srgbClr val="92D050"/>
              </a:solidFill>
              <a:latin typeface="Times New Roman" panose="02020603050405020304" pitchFamily="18" charset="0"/>
              <a:ea typeface="Cascadia Code" panose="020B0604020202020204" charset="0"/>
              <a:cs typeface="Times New Roman" panose="02020603050405020304" pitchFamily="18" charset="0"/>
            </a:endParaRPr>
          </a:p>
        </p:txBody>
      </p:sp>
    </p:spTree>
    <p:extLst>
      <p:ext uri="{BB962C8B-B14F-4D97-AF65-F5344CB8AC3E}">
        <p14:creationId xmlns:p14="http://schemas.microsoft.com/office/powerpoint/2010/main" val="65898840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3676"/>
                                        </p:tgtEl>
                                        <p:attrNameLst>
                                          <p:attrName>style.visibility</p:attrName>
                                        </p:attrNameLst>
                                      </p:cBhvr>
                                      <p:to>
                                        <p:strVal val="visible"/>
                                      </p:to>
                                    </p:set>
                                    <p:animEffect transition="in" filter="diamond(in)">
                                      <p:cBhvr>
                                        <p:cTn id="7" dur="2000"/>
                                        <p:tgtEl>
                                          <p:spTgt spid="3676"/>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1000" fill="hold"/>
                                        <p:tgtEl>
                                          <p:spTgt spid="4"/>
                                        </p:tgtEl>
                                        <p:attrNameLst>
                                          <p:attrName>ppt_w</p:attrName>
                                        </p:attrNameLst>
                                      </p:cBhvr>
                                      <p:tavLst>
                                        <p:tav tm="0">
                                          <p:val>
                                            <p:fltVal val="0"/>
                                          </p:val>
                                        </p:tav>
                                        <p:tav tm="100000">
                                          <p:val>
                                            <p:strVal val="#ppt_w"/>
                                          </p:val>
                                        </p:tav>
                                      </p:tavLst>
                                    </p:anim>
                                    <p:anim calcmode="lin" valueType="num">
                                      <p:cBhvr>
                                        <p:cTn id="13" dur="1000" fill="hold"/>
                                        <p:tgtEl>
                                          <p:spTgt spid="4"/>
                                        </p:tgtEl>
                                        <p:attrNameLst>
                                          <p:attrName>ppt_h</p:attrName>
                                        </p:attrNameLst>
                                      </p:cBhvr>
                                      <p:tavLst>
                                        <p:tav tm="0">
                                          <p:val>
                                            <p:fltVal val="0"/>
                                          </p:val>
                                        </p:tav>
                                        <p:tav tm="100000">
                                          <p:val>
                                            <p:strVal val="#ppt_h"/>
                                          </p:val>
                                        </p:tav>
                                      </p:tavLst>
                                    </p:anim>
                                    <p:anim calcmode="lin" valueType="num">
                                      <p:cBhvr>
                                        <p:cTn id="14" dur="1000" fill="hold"/>
                                        <p:tgtEl>
                                          <p:spTgt spid="4"/>
                                        </p:tgtEl>
                                        <p:attrNameLst>
                                          <p:attrName>style.rotation</p:attrName>
                                        </p:attrNameLst>
                                      </p:cBhvr>
                                      <p:tavLst>
                                        <p:tav tm="0">
                                          <p:val>
                                            <p:fltVal val="90"/>
                                          </p:val>
                                        </p:tav>
                                        <p:tav tm="100000">
                                          <p:val>
                                            <p:fltVal val="0"/>
                                          </p:val>
                                        </p:tav>
                                      </p:tavLst>
                                    </p:anim>
                                    <p:animEffect transition="in" filter="fade">
                                      <p:cBhvr>
                                        <p:cTn id="15" dur="10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47"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anim calcmode="lin" valueType="num">
                                      <p:cBhvr>
                                        <p:cTn id="21" dur="1000" fill="hold"/>
                                        <p:tgtEl>
                                          <p:spTgt spid="2"/>
                                        </p:tgtEl>
                                        <p:attrNameLst>
                                          <p:attrName>ppt_x</p:attrName>
                                        </p:attrNameLst>
                                      </p:cBhvr>
                                      <p:tavLst>
                                        <p:tav tm="0">
                                          <p:val>
                                            <p:strVal val="#ppt_x"/>
                                          </p:val>
                                        </p:tav>
                                        <p:tav tm="100000">
                                          <p:val>
                                            <p:strVal val="#ppt_x"/>
                                          </p:val>
                                        </p:tav>
                                      </p:tavLst>
                                    </p:anim>
                                    <p:anim calcmode="lin" valueType="num">
                                      <p:cBhvr>
                                        <p:cTn id="2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76" grpId="0"/>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75"/>
        <p:cNvGrpSpPr/>
        <p:nvPr/>
      </p:nvGrpSpPr>
      <p:grpSpPr>
        <a:xfrm>
          <a:off x="0" y="0"/>
          <a:ext cx="0" cy="0"/>
          <a:chOff x="0" y="0"/>
          <a:chExt cx="0" cy="0"/>
        </a:xfrm>
      </p:grpSpPr>
      <p:sp>
        <p:nvSpPr>
          <p:cNvPr id="3676" name="Google Shape;3676;p38"/>
          <p:cNvSpPr txBox="1">
            <a:spLocks noGrp="1"/>
          </p:cNvSpPr>
          <p:nvPr>
            <p:ph type="title" idx="6"/>
          </p:nvPr>
        </p:nvSpPr>
        <p:spPr>
          <a:xfrm>
            <a:off x="79650" y="16329"/>
            <a:ext cx="7384500" cy="62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tx2"/>
                </a:solidFill>
              </a:rPr>
              <a:t>QUẢN LÝ THÔNG TIN KHÁCH HÀNG</a:t>
            </a:r>
          </a:p>
        </p:txBody>
      </p:sp>
      <p:pic>
        <p:nvPicPr>
          <p:cNvPr id="5" name="Picture 4" descr="A screenshot of a computer&#10;&#10;Description automatically generated">
            <a:extLst>
              <a:ext uri="{FF2B5EF4-FFF2-40B4-BE49-F238E27FC236}">
                <a16:creationId xmlns:a16="http://schemas.microsoft.com/office/drawing/2014/main" id="{A289C5E0-A4D8-2C20-1692-2E7AAB8C5B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650" y="1170792"/>
            <a:ext cx="5625193" cy="33032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Rectangle 5">
            <a:extLst>
              <a:ext uri="{FF2B5EF4-FFF2-40B4-BE49-F238E27FC236}">
                <a16:creationId xmlns:a16="http://schemas.microsoft.com/office/drawing/2014/main" id="{867F7880-85D6-FD3E-2AB7-86BBACA58A8C}"/>
              </a:ext>
            </a:extLst>
          </p:cNvPr>
          <p:cNvSpPr>
            <a:spLocks noChangeArrowheads="1"/>
          </p:cNvSpPr>
          <p:nvPr/>
        </p:nvSpPr>
        <p:spPr bwMode="auto">
          <a:xfrm>
            <a:off x="5708434" y="1556087"/>
            <a:ext cx="3435566"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tabLst/>
            </a:pPr>
            <a:r>
              <a:rPr lang="en-US" altLang="en-US" sz="1800" b="1">
                <a:solidFill>
                  <a:srgbClr val="92D050"/>
                </a:solidFill>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800" b="1" i="0" u="none" strike="noStrike" cap="none" normalizeH="0" baseline="0" err="1">
                <a:ln>
                  <a:noFill/>
                </a:ln>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Các</a:t>
            </a:r>
            <a:r>
              <a:rPr kumimoji="0" lang="en-US" altLang="en-US" sz="1800" b="1" i="0" u="none" strike="noStrike" cap="none" normalizeH="0" baseline="0">
                <a:ln>
                  <a:noFill/>
                </a:ln>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800" b="1" i="0" u="none" strike="noStrike" cap="none" normalizeH="0" baseline="0" err="1">
                <a:ln>
                  <a:noFill/>
                </a:ln>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thông</a:t>
            </a:r>
            <a:r>
              <a:rPr kumimoji="0" lang="en-US" altLang="en-US" sz="1800" b="1" i="0" u="none" strike="noStrike" cap="none" normalizeH="0" baseline="0">
                <a:ln>
                  <a:noFill/>
                </a:ln>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 tin </a:t>
            </a:r>
            <a:r>
              <a:rPr kumimoji="0" lang="en-US" altLang="en-US" sz="1800" b="1" i="0" u="none" strike="noStrike" cap="none" normalizeH="0" baseline="0" err="1">
                <a:ln>
                  <a:noFill/>
                </a:ln>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khách</a:t>
            </a:r>
            <a:r>
              <a:rPr kumimoji="0" lang="en-US" altLang="en-US" sz="1800" b="1" i="0" u="none" strike="noStrike" cap="none" normalizeH="0" baseline="0">
                <a:ln>
                  <a:noFill/>
                </a:ln>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800" b="1" i="0" u="none" strike="noStrike" cap="none" normalizeH="0" baseline="0" err="1">
                <a:ln>
                  <a:noFill/>
                </a:ln>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hàng</a:t>
            </a:r>
            <a:r>
              <a:rPr kumimoji="0" lang="en-US" altLang="en-US" sz="1800" b="1" i="0" u="none" strike="noStrike" cap="none" normalizeH="0" baseline="0">
                <a:ln>
                  <a:noFill/>
                </a:ln>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800" b="1" i="0" u="none" strike="noStrike" cap="none" normalizeH="0" baseline="0" err="1">
                <a:ln>
                  <a:noFill/>
                </a:ln>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mà</a:t>
            </a:r>
            <a:r>
              <a:rPr kumimoji="0" lang="en-US" altLang="en-US" sz="1800" b="1" i="0" u="none" strike="noStrike" cap="none" normalizeH="0" baseline="0">
                <a:ln>
                  <a:noFill/>
                </a:ln>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 website </a:t>
            </a:r>
            <a:r>
              <a:rPr kumimoji="0" lang="en-US" altLang="en-US" sz="1800" b="1" i="0" u="none" strike="noStrike" cap="none" normalizeH="0" baseline="0" err="1">
                <a:ln>
                  <a:noFill/>
                </a:ln>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quản</a:t>
            </a:r>
            <a:r>
              <a:rPr kumimoji="0" lang="en-US" altLang="en-US" sz="1800" b="1" i="0" u="none" strike="noStrike" cap="none" normalizeH="0" baseline="0">
                <a:ln>
                  <a:noFill/>
                </a:ln>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800" b="1" i="0" u="none" strike="noStrike" cap="none" normalizeH="0" baseline="0" err="1">
                <a:ln>
                  <a:noFill/>
                </a:ln>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lý</a:t>
            </a:r>
            <a:endParaRPr kumimoji="0" lang="en-US" altLang="en-US" sz="1800" b="1" i="0" u="none" strike="noStrike" cap="none" normalizeH="0" baseline="0">
              <a:ln>
                <a:noFill/>
              </a:ln>
              <a:solidFill>
                <a:srgbClr val="92D050"/>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tabLst/>
            </a:pPr>
            <a:r>
              <a:rPr lang="en-US" altLang="en-US" sz="1800" b="1">
                <a:solidFill>
                  <a:srgbClr val="92D050"/>
                </a:solidFill>
                <a:latin typeface="Times New Roman" panose="02020603050405020304" pitchFamily="18" charset="0"/>
                <a:ea typeface="Calibri" panose="020F0502020204030204" pitchFamily="34" charset="0"/>
                <a:cs typeface="Times New Roman" panose="02020603050405020304" pitchFamily="18" charset="0"/>
              </a:rPr>
              <a:t>-</a:t>
            </a:r>
            <a:r>
              <a:rPr kumimoji="0" lang="en-US" altLang="en-US" sz="1800" b="1" i="0" u="none" strike="noStrike" cap="none" normalizeH="0" baseline="0">
                <a:ln>
                  <a:noFill/>
                </a:ln>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800" b="1" i="0" u="none" strike="noStrike" cap="none" normalizeH="0" baseline="0" err="1">
                <a:ln>
                  <a:noFill/>
                </a:ln>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Thông</a:t>
            </a:r>
            <a:r>
              <a:rPr kumimoji="0" lang="en-US" altLang="en-US" sz="1800" b="1" i="0" u="none" strike="noStrike" cap="none" normalizeH="0" baseline="0">
                <a:ln>
                  <a:noFill/>
                </a:ln>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 tin </a:t>
            </a:r>
            <a:r>
              <a:rPr kumimoji="0" lang="en-US" altLang="en-US" sz="1800" b="1" i="0" u="none" strike="noStrike" cap="none" normalizeH="0" baseline="0" err="1">
                <a:ln>
                  <a:noFill/>
                </a:ln>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cơ</a:t>
            </a:r>
            <a:r>
              <a:rPr kumimoji="0" lang="en-US" altLang="en-US" sz="1800" b="1" i="0" u="none" strike="noStrike" cap="none" normalizeH="0" baseline="0">
                <a:ln>
                  <a:noFill/>
                </a:ln>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800" b="1" i="0" u="none" strike="noStrike" cap="none" normalizeH="0" baseline="0" err="1">
                <a:ln>
                  <a:noFill/>
                </a:ln>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bản</a:t>
            </a:r>
            <a:r>
              <a:rPr kumimoji="0" lang="en-US" altLang="en-US" sz="1800" b="1" i="0" u="none" strike="noStrike" cap="none" normalizeH="0" baseline="0">
                <a:ln>
                  <a:noFill/>
                </a:ln>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800" b="1" i="0" u="none" strike="noStrike" cap="none" normalizeH="0" baseline="0" err="1">
                <a:ln>
                  <a:noFill/>
                </a:ln>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họ</a:t>
            </a:r>
            <a:r>
              <a:rPr kumimoji="0" lang="en-US" altLang="en-US" sz="1800" b="1" i="0" u="none" strike="noStrike" cap="none" normalizeH="0" baseline="0">
                <a:ln>
                  <a:noFill/>
                </a:ln>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800" b="1" i="0" u="none" strike="noStrike" cap="none" normalizeH="0" baseline="0" err="1">
                <a:ln>
                  <a:noFill/>
                </a:ln>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tên</a:t>
            </a:r>
            <a:r>
              <a:rPr kumimoji="0" lang="en-US" altLang="en-US" sz="1800" b="1" i="0" u="none" strike="noStrike" cap="none" normalizeH="0" baseline="0">
                <a:ln>
                  <a:noFill/>
                </a:ln>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800" b="1" i="0" u="none" strike="noStrike" cap="none" normalizeH="0" baseline="0" err="1">
                <a:ln>
                  <a:noFill/>
                </a:ln>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sđt</a:t>
            </a:r>
            <a:r>
              <a:rPr kumimoji="0" lang="en-US" altLang="en-US" sz="1800" b="1" i="0" u="none" strike="noStrike" cap="none" normalizeH="0" baseline="0">
                <a:ln>
                  <a:noFill/>
                </a:ln>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 email, </a:t>
            </a:r>
            <a:r>
              <a:rPr kumimoji="0" lang="en-US" altLang="en-US" sz="1800" b="1" i="0" u="none" strike="noStrike" cap="none" normalizeH="0" baseline="0" err="1">
                <a:ln>
                  <a:noFill/>
                </a:ln>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địa</a:t>
            </a:r>
            <a:r>
              <a:rPr kumimoji="0" lang="en-US" altLang="en-US" sz="1800" b="1" i="0" u="none" strike="noStrike" cap="none" normalizeH="0" baseline="0">
                <a:ln>
                  <a:noFill/>
                </a:ln>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800" b="1" i="0" u="none" strike="noStrike" cap="none" normalizeH="0" baseline="0" err="1">
                <a:ln>
                  <a:noFill/>
                </a:ln>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chỉ</a:t>
            </a:r>
            <a:r>
              <a:rPr kumimoji="0" lang="en-US" altLang="en-US" sz="1800" b="1" i="0" u="none" strike="noStrike" cap="none" normalizeH="0" baseline="0">
                <a:ln>
                  <a:noFill/>
                </a:ln>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a:t>
            </a:r>
            <a:endParaRPr kumimoji="0" lang="en-US" altLang="en-US" sz="1800" b="1" i="0" u="none" strike="noStrike" cap="none" normalizeH="0" baseline="0">
              <a:ln>
                <a:noFill/>
              </a:ln>
              <a:solidFill>
                <a:srgbClr val="92D050"/>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a:ln>
                  <a:noFill/>
                </a:ln>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800" b="1" i="0" u="none" strike="noStrike" cap="none" normalizeH="0" baseline="0" err="1">
                <a:ln>
                  <a:noFill/>
                </a:ln>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Thông</a:t>
            </a:r>
            <a:r>
              <a:rPr kumimoji="0" lang="en-US" altLang="en-US" sz="1800" b="1" i="0" u="none" strike="noStrike" cap="none" normalizeH="0" baseline="0">
                <a:ln>
                  <a:noFill/>
                </a:ln>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 tin </a:t>
            </a:r>
            <a:r>
              <a:rPr kumimoji="0" lang="en-US" altLang="en-US" sz="1800" b="1" i="0" u="none" strike="noStrike" cap="none" normalizeH="0" baseline="0" err="1">
                <a:ln>
                  <a:noFill/>
                </a:ln>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mua</a:t>
            </a:r>
            <a:r>
              <a:rPr kumimoji="0" lang="en-US" altLang="en-US" sz="1800" b="1" i="0" u="none" strike="noStrike" cap="none" normalizeH="0" baseline="0">
                <a:ln>
                  <a:noFill/>
                </a:ln>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800" b="1" i="0" u="none" strike="noStrike" cap="none" normalizeH="0" baseline="0" err="1">
                <a:ln>
                  <a:noFill/>
                </a:ln>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sắm</a:t>
            </a:r>
            <a:r>
              <a:rPr kumimoji="0" lang="en-US" altLang="en-US" sz="1800" b="1" i="0" u="none" strike="noStrike" cap="none" normalizeH="0" baseline="0">
                <a:ln>
                  <a:noFill/>
                </a:ln>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800" b="1" i="0" u="none" strike="noStrike" cap="none" normalizeH="0" baseline="0" err="1">
                <a:ln>
                  <a:noFill/>
                </a:ln>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các</a:t>
            </a:r>
            <a:r>
              <a:rPr kumimoji="0" lang="en-US" altLang="en-US" sz="1800" b="1" i="0" u="none" strike="noStrike" cap="none" normalizeH="0" baseline="0">
                <a:ln>
                  <a:noFill/>
                </a:ln>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800" b="1" i="0" u="none" strike="noStrike" cap="none" normalizeH="0" baseline="0" err="1">
                <a:ln>
                  <a:noFill/>
                </a:ln>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đơn</a:t>
            </a:r>
            <a:r>
              <a:rPr kumimoji="0" lang="en-US" altLang="en-US" sz="1800" b="1" i="0" u="none" strike="noStrike" cap="none" normalizeH="0" baseline="0">
                <a:ln>
                  <a:noFill/>
                </a:ln>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800" b="1" i="0" u="none" strike="noStrike" cap="none" normalizeH="0" baseline="0" err="1">
                <a:ln>
                  <a:noFill/>
                </a:ln>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hàng</a:t>
            </a:r>
            <a:r>
              <a:rPr kumimoji="0" lang="en-US" altLang="en-US" sz="1800" b="1" i="0" u="none" strike="noStrike" cap="none" normalizeH="0" baseline="0">
                <a:ln>
                  <a:noFill/>
                </a:ln>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800" b="1" i="0" u="none" strike="noStrike" cap="none" normalizeH="0" baseline="0" err="1">
                <a:ln>
                  <a:noFill/>
                </a:ln>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mà</a:t>
            </a:r>
            <a:r>
              <a:rPr kumimoji="0" lang="en-US" altLang="en-US" sz="1800" b="1" i="0" u="none" strike="noStrike" cap="none" normalizeH="0" baseline="0">
                <a:ln>
                  <a:noFill/>
                </a:ln>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800" b="1" i="0" u="none" strike="noStrike" cap="none" normalizeH="0" baseline="0" err="1">
                <a:ln>
                  <a:noFill/>
                </a:ln>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khách</a:t>
            </a:r>
            <a:r>
              <a:rPr kumimoji="0" lang="en-US" altLang="en-US" sz="1800" b="1" i="0" u="none" strike="noStrike" cap="none" normalizeH="0" baseline="0">
                <a:ln>
                  <a:noFill/>
                </a:ln>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800" b="1" i="0" u="none" strike="noStrike" cap="none" normalizeH="0" baseline="0" err="1">
                <a:ln>
                  <a:noFill/>
                </a:ln>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đã</a:t>
            </a:r>
            <a:r>
              <a:rPr kumimoji="0" lang="en-US" altLang="en-US" sz="1800" b="1" i="0" u="none" strike="noStrike" cap="none" normalizeH="0" baseline="0">
                <a:ln>
                  <a:noFill/>
                </a:ln>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800" b="1" i="0" u="none" strike="noStrike" cap="none" normalizeH="0" baseline="0" err="1">
                <a:ln>
                  <a:noFill/>
                </a:ln>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mua</a:t>
            </a:r>
            <a:r>
              <a:rPr kumimoji="0" lang="en-US" altLang="en-US" sz="1800" b="1" i="0" u="none" strike="noStrike" cap="none" normalizeH="0" baseline="0">
                <a:ln>
                  <a:noFill/>
                </a:ln>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800" b="1" i="0" u="none" strike="noStrike" cap="none" normalizeH="0" baseline="0" err="1">
                <a:ln>
                  <a:noFill/>
                </a:ln>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tổng</a:t>
            </a:r>
            <a:r>
              <a:rPr kumimoji="0" lang="en-US" altLang="en-US" sz="1800" b="1" i="0" u="none" strike="noStrike" cap="none" normalizeH="0" baseline="0">
                <a:ln>
                  <a:noFill/>
                </a:ln>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 chi </a:t>
            </a:r>
            <a:r>
              <a:rPr kumimoji="0" lang="en-US" altLang="en-US" sz="1800" b="1" i="0" u="none" strike="noStrike" cap="none" normalizeH="0" baseline="0" err="1">
                <a:ln>
                  <a:noFill/>
                </a:ln>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tiêu</a:t>
            </a:r>
            <a:r>
              <a:rPr kumimoji="0" lang="en-US" altLang="en-US" sz="1800" b="1" i="0" u="none" strike="noStrike" cap="none" normalizeH="0" baseline="0">
                <a:ln>
                  <a:noFill/>
                </a:ln>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a:t>
            </a:r>
            <a:endParaRPr kumimoji="0" lang="en-US" altLang="en-US" sz="1800" b="1" i="0" u="none" strike="noStrike" cap="none" normalizeH="0" baseline="0">
              <a:ln>
                <a:noFill/>
              </a:ln>
              <a:solidFill>
                <a:srgbClr val="92D05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65021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676"/>
                                        </p:tgtEl>
                                        <p:attrNameLst>
                                          <p:attrName>style.visibility</p:attrName>
                                        </p:attrNameLst>
                                      </p:cBhvr>
                                      <p:to>
                                        <p:strVal val="visible"/>
                                      </p:to>
                                    </p:set>
                                    <p:anim calcmode="lin" valueType="num">
                                      <p:cBhvr>
                                        <p:cTn id="7" dur="500" fill="hold"/>
                                        <p:tgtEl>
                                          <p:spTgt spid="3676"/>
                                        </p:tgtEl>
                                        <p:attrNameLst>
                                          <p:attrName>ppt_w</p:attrName>
                                        </p:attrNameLst>
                                      </p:cBhvr>
                                      <p:tavLst>
                                        <p:tav tm="0">
                                          <p:val>
                                            <p:fltVal val="0"/>
                                          </p:val>
                                        </p:tav>
                                        <p:tav tm="100000">
                                          <p:val>
                                            <p:strVal val="#ppt_w"/>
                                          </p:val>
                                        </p:tav>
                                      </p:tavLst>
                                    </p:anim>
                                    <p:anim calcmode="lin" valueType="num">
                                      <p:cBhvr>
                                        <p:cTn id="8" dur="500" fill="hold"/>
                                        <p:tgtEl>
                                          <p:spTgt spid="3676"/>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1000" fill="hold"/>
                                        <p:tgtEl>
                                          <p:spTgt spid="11"/>
                                        </p:tgtEl>
                                        <p:attrNameLst>
                                          <p:attrName>ppt_w</p:attrName>
                                        </p:attrNameLst>
                                      </p:cBhvr>
                                      <p:tavLst>
                                        <p:tav tm="0">
                                          <p:val>
                                            <p:fltVal val="0"/>
                                          </p:val>
                                        </p:tav>
                                        <p:tav tm="100000">
                                          <p:val>
                                            <p:strVal val="#ppt_w"/>
                                          </p:val>
                                        </p:tav>
                                      </p:tavLst>
                                    </p:anim>
                                    <p:anim calcmode="lin" valueType="num">
                                      <p:cBhvr>
                                        <p:cTn id="22" dur="1000" fill="hold"/>
                                        <p:tgtEl>
                                          <p:spTgt spid="11"/>
                                        </p:tgtEl>
                                        <p:attrNameLst>
                                          <p:attrName>ppt_h</p:attrName>
                                        </p:attrNameLst>
                                      </p:cBhvr>
                                      <p:tavLst>
                                        <p:tav tm="0">
                                          <p:val>
                                            <p:fltVal val="0"/>
                                          </p:val>
                                        </p:tav>
                                        <p:tav tm="100000">
                                          <p:val>
                                            <p:strVal val="#ppt_h"/>
                                          </p:val>
                                        </p:tav>
                                      </p:tavLst>
                                    </p:anim>
                                    <p:anim calcmode="lin" valueType="num">
                                      <p:cBhvr>
                                        <p:cTn id="23" dur="1000" fill="hold"/>
                                        <p:tgtEl>
                                          <p:spTgt spid="11"/>
                                        </p:tgtEl>
                                        <p:attrNameLst>
                                          <p:attrName>style.rotation</p:attrName>
                                        </p:attrNameLst>
                                      </p:cBhvr>
                                      <p:tavLst>
                                        <p:tav tm="0">
                                          <p:val>
                                            <p:fltVal val="90"/>
                                          </p:val>
                                        </p:tav>
                                        <p:tav tm="100000">
                                          <p:val>
                                            <p:fltVal val="0"/>
                                          </p:val>
                                        </p:tav>
                                      </p:tavLst>
                                    </p:anim>
                                    <p:animEffect transition="in" filter="fade">
                                      <p:cBhvr>
                                        <p:cTn id="24"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76"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75"/>
        <p:cNvGrpSpPr/>
        <p:nvPr/>
      </p:nvGrpSpPr>
      <p:grpSpPr>
        <a:xfrm>
          <a:off x="0" y="0"/>
          <a:ext cx="0" cy="0"/>
          <a:chOff x="0" y="0"/>
          <a:chExt cx="0" cy="0"/>
        </a:xfrm>
      </p:grpSpPr>
      <p:sp>
        <p:nvSpPr>
          <p:cNvPr id="3676" name="Google Shape;3676;p38"/>
          <p:cNvSpPr txBox="1">
            <a:spLocks noGrp="1"/>
          </p:cNvSpPr>
          <p:nvPr>
            <p:ph type="title" idx="6"/>
          </p:nvPr>
        </p:nvSpPr>
        <p:spPr>
          <a:xfrm>
            <a:off x="879750" y="139551"/>
            <a:ext cx="7384500" cy="62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tx2"/>
                </a:solidFill>
              </a:rPr>
              <a:t>TƯ VẤN ( TỰ ĐỘNG)</a:t>
            </a:r>
          </a:p>
        </p:txBody>
      </p:sp>
      <p:sp>
        <p:nvSpPr>
          <p:cNvPr id="3" name="TextBox 2">
            <a:extLst>
              <a:ext uri="{FF2B5EF4-FFF2-40B4-BE49-F238E27FC236}">
                <a16:creationId xmlns:a16="http://schemas.microsoft.com/office/drawing/2014/main" id="{17639C4C-41D5-2937-0764-F7BE3D66153D}"/>
              </a:ext>
            </a:extLst>
          </p:cNvPr>
          <p:cNvSpPr txBox="1"/>
          <p:nvPr/>
        </p:nvSpPr>
        <p:spPr>
          <a:xfrm>
            <a:off x="5288096" y="1511876"/>
            <a:ext cx="3547431" cy="2535246"/>
          </a:xfrm>
          <a:prstGeom prst="rect">
            <a:avLst/>
          </a:prstGeom>
          <a:noFill/>
        </p:spPr>
        <p:txBody>
          <a:bodyPr wrap="square" rtlCol="0">
            <a:spAutoFit/>
          </a:bodyPr>
          <a:lstStyle/>
          <a:p>
            <a:pPr indent="457200" algn="just">
              <a:lnSpc>
                <a:spcPct val="150000"/>
              </a:lnSpc>
              <a:spcAft>
                <a:spcPts val="800"/>
              </a:spcAft>
            </a:pPr>
            <a:r>
              <a:rPr lang="en-US" sz="1800" b="1">
                <a:solidFill>
                  <a:srgbClr val="92D050"/>
                </a:solidFill>
                <a:effectLst/>
                <a:latin typeface="Times New Roman" panose="02020603050405020304" pitchFamily="18" charset="0"/>
                <a:ea typeface="Calibri" panose="020F0502020204030204" pitchFamily="34" charset="0"/>
                <a:cs typeface="Arial" panose="020B0604020202020204" pitchFamily="34" charset="0"/>
              </a:rPr>
              <a:t>-</a:t>
            </a:r>
            <a:r>
              <a:rPr lang="vi-VN" sz="1800" b="1">
                <a:solidFill>
                  <a:srgbClr val="92D050"/>
                </a:solidFill>
                <a:effectLst/>
                <a:latin typeface="Times New Roman" panose="02020603050405020304" pitchFamily="18" charset="0"/>
                <a:ea typeface="Calibri" panose="020F0502020204030204" pitchFamily="34" charset="0"/>
                <a:cs typeface="Arial" panose="020B0604020202020204" pitchFamily="34" charset="0"/>
              </a:rPr>
              <a:t>Quản trị viên sẽ nhập trước những từ khóa , khách hàng sau khi nhập đúng từ khóa đấy trong box chat thì những câu trả lời tư vấn tự động sẽ hiện ra. QTV cũng có thể thêm xóa sửa từ khóa</a:t>
            </a:r>
            <a:endParaRPr lang="en-US" sz="1800" b="1">
              <a:solidFill>
                <a:srgbClr val="92D050"/>
              </a:solidFill>
            </a:endParaRPr>
          </a:p>
        </p:txBody>
      </p:sp>
      <p:pic>
        <p:nvPicPr>
          <p:cNvPr id="5" name="Picture 4" descr="Graphical user interface, application&#10;&#10;Description automatically generated">
            <a:extLst>
              <a:ext uri="{FF2B5EF4-FFF2-40B4-BE49-F238E27FC236}">
                <a16:creationId xmlns:a16="http://schemas.microsoft.com/office/drawing/2014/main" id="{38263ACC-E23D-BE9B-F734-8729D2F5E1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191986"/>
            <a:ext cx="5156200" cy="33881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2224752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76"/>
                                        </p:tgtEl>
                                        <p:attrNameLst>
                                          <p:attrName>style.visibility</p:attrName>
                                        </p:attrNameLst>
                                      </p:cBhvr>
                                      <p:to>
                                        <p:strVal val="visible"/>
                                      </p:to>
                                    </p:set>
                                    <p:animEffect transition="in" filter="fade">
                                      <p:cBhvr>
                                        <p:cTn id="7" dur="1000"/>
                                        <p:tgtEl>
                                          <p:spTgt spid="3676"/>
                                        </p:tgtEl>
                                      </p:cBhvr>
                                    </p:animEffect>
                                    <p:anim calcmode="lin" valueType="num">
                                      <p:cBhvr>
                                        <p:cTn id="8" dur="1000" fill="hold"/>
                                        <p:tgtEl>
                                          <p:spTgt spid="3676"/>
                                        </p:tgtEl>
                                        <p:attrNameLst>
                                          <p:attrName>ppt_x</p:attrName>
                                        </p:attrNameLst>
                                      </p:cBhvr>
                                      <p:tavLst>
                                        <p:tav tm="0">
                                          <p:val>
                                            <p:strVal val="#ppt_x"/>
                                          </p:val>
                                        </p:tav>
                                        <p:tav tm="100000">
                                          <p:val>
                                            <p:strVal val="#ppt_x"/>
                                          </p:val>
                                        </p:tav>
                                      </p:tavLst>
                                    </p:anim>
                                    <p:anim calcmode="lin" valueType="num">
                                      <p:cBhvr>
                                        <p:cTn id="9" dur="1000" fill="hold"/>
                                        <p:tgtEl>
                                          <p:spTgt spid="367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1000" fill="hold"/>
                                        <p:tgtEl>
                                          <p:spTgt spid="5"/>
                                        </p:tgtEl>
                                        <p:attrNameLst>
                                          <p:attrName>ppt_w</p:attrName>
                                        </p:attrNameLst>
                                      </p:cBhvr>
                                      <p:tavLst>
                                        <p:tav tm="0">
                                          <p:val>
                                            <p:strVal val="#ppt_w*0.70"/>
                                          </p:val>
                                        </p:tav>
                                        <p:tav tm="100000">
                                          <p:val>
                                            <p:strVal val="#ppt_w"/>
                                          </p:val>
                                        </p:tav>
                                      </p:tavLst>
                                    </p:anim>
                                    <p:anim calcmode="lin" valueType="num">
                                      <p:cBhvr>
                                        <p:cTn id="15" dur="1000" fill="hold"/>
                                        <p:tgtEl>
                                          <p:spTgt spid="5"/>
                                        </p:tgtEl>
                                        <p:attrNameLst>
                                          <p:attrName>ppt_h</p:attrName>
                                        </p:attrNameLst>
                                      </p:cBhvr>
                                      <p:tavLst>
                                        <p:tav tm="0">
                                          <p:val>
                                            <p:strVal val="#ppt_h"/>
                                          </p:val>
                                        </p:tav>
                                        <p:tav tm="100000">
                                          <p:val>
                                            <p:strVal val="#ppt_h"/>
                                          </p:val>
                                        </p:tav>
                                      </p:tavLst>
                                    </p:anim>
                                    <p:animEffect transition="in" filter="fade">
                                      <p:cBhvr>
                                        <p:cTn id="16" dur="1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randombar(horizontal)">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76" grpId="0"/>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75"/>
        <p:cNvGrpSpPr/>
        <p:nvPr/>
      </p:nvGrpSpPr>
      <p:grpSpPr>
        <a:xfrm>
          <a:off x="0" y="0"/>
          <a:ext cx="0" cy="0"/>
          <a:chOff x="0" y="0"/>
          <a:chExt cx="0" cy="0"/>
        </a:xfrm>
      </p:grpSpPr>
      <p:sp>
        <p:nvSpPr>
          <p:cNvPr id="3676" name="Google Shape;3676;p38"/>
          <p:cNvSpPr txBox="1">
            <a:spLocks noGrp="1"/>
          </p:cNvSpPr>
          <p:nvPr>
            <p:ph type="title" idx="6"/>
          </p:nvPr>
        </p:nvSpPr>
        <p:spPr>
          <a:xfrm>
            <a:off x="879750" y="139551"/>
            <a:ext cx="7384500" cy="62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err="1">
                <a:solidFill>
                  <a:schemeClr val="tx2"/>
                </a:solidFill>
              </a:rPr>
              <a:t>Trả</a:t>
            </a:r>
            <a:r>
              <a:rPr lang="en-US">
                <a:solidFill>
                  <a:schemeClr val="tx2"/>
                </a:solidFill>
              </a:rPr>
              <a:t> </a:t>
            </a:r>
            <a:r>
              <a:rPr lang="en-US" err="1">
                <a:solidFill>
                  <a:schemeClr val="tx2"/>
                </a:solidFill>
              </a:rPr>
              <a:t>lời</a:t>
            </a:r>
            <a:r>
              <a:rPr lang="en-US">
                <a:solidFill>
                  <a:schemeClr val="tx2"/>
                </a:solidFill>
              </a:rPr>
              <a:t> </a:t>
            </a:r>
            <a:r>
              <a:rPr lang="en-US" err="1">
                <a:solidFill>
                  <a:schemeClr val="tx2"/>
                </a:solidFill>
              </a:rPr>
              <a:t>bình</a:t>
            </a:r>
            <a:r>
              <a:rPr lang="en-US">
                <a:solidFill>
                  <a:schemeClr val="tx2"/>
                </a:solidFill>
              </a:rPr>
              <a:t> </a:t>
            </a:r>
            <a:r>
              <a:rPr lang="en-US" err="1">
                <a:solidFill>
                  <a:schemeClr val="tx2"/>
                </a:solidFill>
              </a:rPr>
              <a:t>luận</a:t>
            </a:r>
            <a:r>
              <a:rPr lang="en-US">
                <a:solidFill>
                  <a:schemeClr val="tx2"/>
                </a:solidFill>
              </a:rPr>
              <a:t> </a:t>
            </a:r>
          </a:p>
        </p:txBody>
      </p:sp>
      <p:pic>
        <p:nvPicPr>
          <p:cNvPr id="6" name="Picture 5" descr="Graphical user interface, application&#10;&#10;Description automatically generated">
            <a:extLst>
              <a:ext uri="{FF2B5EF4-FFF2-40B4-BE49-F238E27FC236}">
                <a16:creationId xmlns:a16="http://schemas.microsoft.com/office/drawing/2014/main" id="{537C3B3E-A630-4091-1BBA-59E3EBC830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273" y="1200150"/>
            <a:ext cx="5829507" cy="29636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7204566E-E0DE-B4E1-E7CE-8A4DE3F4A156}"/>
              </a:ext>
            </a:extLst>
          </p:cNvPr>
          <p:cNvSpPr txBox="1"/>
          <p:nvPr/>
        </p:nvSpPr>
        <p:spPr>
          <a:xfrm>
            <a:off x="5990374" y="1804805"/>
            <a:ext cx="3080353" cy="1200329"/>
          </a:xfrm>
          <a:prstGeom prst="rect">
            <a:avLst/>
          </a:prstGeom>
          <a:noFill/>
        </p:spPr>
        <p:txBody>
          <a:bodyPr wrap="square" rtlCol="0">
            <a:spAutoFit/>
          </a:bodyPr>
          <a:lstStyle/>
          <a:p>
            <a:pPr algn="just"/>
            <a:r>
              <a:rPr lang="en-US" sz="1800" b="1">
                <a:solidFill>
                  <a:srgbClr val="92D050"/>
                </a:solidFill>
                <a:latin typeface="Times New Roman" panose="02020603050405020304" pitchFamily="18" charset="0"/>
                <a:cs typeface="Times New Roman" panose="02020603050405020304" pitchFamily="18" charset="0"/>
              </a:rPr>
              <a:t>- Cho phép quản trị viên viết được và trả lời lại những bình luận phản hồi của khách hàng</a:t>
            </a:r>
          </a:p>
        </p:txBody>
      </p:sp>
    </p:spTree>
    <p:extLst>
      <p:ext uri="{BB962C8B-B14F-4D97-AF65-F5344CB8AC3E}">
        <p14:creationId xmlns:p14="http://schemas.microsoft.com/office/powerpoint/2010/main" val="137795963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3676"/>
                                        </p:tgtEl>
                                        <p:attrNameLst>
                                          <p:attrName>style.visibility</p:attrName>
                                        </p:attrNameLst>
                                      </p:cBhvr>
                                      <p:to>
                                        <p:strVal val="visible"/>
                                      </p:to>
                                    </p:set>
                                    <p:anim calcmode="lin" valueType="num">
                                      <p:cBhvr>
                                        <p:cTn id="7" dur="500" fill="hold"/>
                                        <p:tgtEl>
                                          <p:spTgt spid="3676"/>
                                        </p:tgtEl>
                                        <p:attrNameLst>
                                          <p:attrName>ppt_w</p:attrName>
                                        </p:attrNameLst>
                                      </p:cBhvr>
                                      <p:tavLst>
                                        <p:tav tm="0">
                                          <p:val>
                                            <p:fltVal val="0"/>
                                          </p:val>
                                        </p:tav>
                                        <p:tav tm="100000">
                                          <p:val>
                                            <p:strVal val="#ppt_w"/>
                                          </p:val>
                                        </p:tav>
                                      </p:tavLst>
                                    </p:anim>
                                    <p:anim calcmode="lin" valueType="num">
                                      <p:cBhvr>
                                        <p:cTn id="8" dur="500" fill="hold"/>
                                        <p:tgtEl>
                                          <p:spTgt spid="3676"/>
                                        </p:tgtEl>
                                        <p:attrNameLst>
                                          <p:attrName>ppt_h</p:attrName>
                                        </p:attrNameLst>
                                      </p:cBhvr>
                                      <p:tavLst>
                                        <p:tav tm="0">
                                          <p:val>
                                            <p:fltVal val="0"/>
                                          </p:val>
                                        </p:tav>
                                        <p:tav tm="100000">
                                          <p:val>
                                            <p:strVal val="#ppt_h"/>
                                          </p:val>
                                        </p:tav>
                                      </p:tavLst>
                                    </p:anim>
                                    <p:anim calcmode="lin" valueType="num">
                                      <p:cBhvr>
                                        <p:cTn id="9" dur="500" fill="hold"/>
                                        <p:tgtEl>
                                          <p:spTgt spid="3676"/>
                                        </p:tgtEl>
                                        <p:attrNameLst>
                                          <p:attrName>style.rotation</p:attrName>
                                        </p:attrNameLst>
                                      </p:cBhvr>
                                      <p:tavLst>
                                        <p:tav tm="0">
                                          <p:val>
                                            <p:fltVal val="360"/>
                                          </p:val>
                                        </p:tav>
                                        <p:tav tm="100000">
                                          <p:val>
                                            <p:fltVal val="0"/>
                                          </p:val>
                                        </p:tav>
                                      </p:tavLst>
                                    </p:anim>
                                    <p:animEffect transition="in" filter="fade">
                                      <p:cBhvr>
                                        <p:cTn id="10" dur="500"/>
                                        <p:tgtEl>
                                          <p:spTgt spid="3676"/>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1000" fill="hold"/>
                                        <p:tgtEl>
                                          <p:spTgt spid="2"/>
                                        </p:tgtEl>
                                        <p:attrNameLst>
                                          <p:attrName>ppt_w</p:attrName>
                                        </p:attrNameLst>
                                      </p:cBhvr>
                                      <p:tavLst>
                                        <p:tav tm="0">
                                          <p:val>
                                            <p:fltVal val="0"/>
                                          </p:val>
                                        </p:tav>
                                        <p:tav tm="100000">
                                          <p:val>
                                            <p:strVal val="#ppt_w"/>
                                          </p:val>
                                        </p:tav>
                                      </p:tavLst>
                                    </p:anim>
                                    <p:anim calcmode="lin" valueType="num">
                                      <p:cBhvr>
                                        <p:cTn id="23" dur="1000" fill="hold"/>
                                        <p:tgtEl>
                                          <p:spTgt spid="2"/>
                                        </p:tgtEl>
                                        <p:attrNameLst>
                                          <p:attrName>ppt_h</p:attrName>
                                        </p:attrNameLst>
                                      </p:cBhvr>
                                      <p:tavLst>
                                        <p:tav tm="0">
                                          <p:val>
                                            <p:fltVal val="0"/>
                                          </p:val>
                                        </p:tav>
                                        <p:tav tm="100000">
                                          <p:val>
                                            <p:strVal val="#ppt_h"/>
                                          </p:val>
                                        </p:tav>
                                      </p:tavLst>
                                    </p:anim>
                                    <p:anim calcmode="lin" valueType="num">
                                      <p:cBhvr>
                                        <p:cTn id="24" dur="1000" fill="hold"/>
                                        <p:tgtEl>
                                          <p:spTgt spid="2"/>
                                        </p:tgtEl>
                                        <p:attrNameLst>
                                          <p:attrName>style.rotation</p:attrName>
                                        </p:attrNameLst>
                                      </p:cBhvr>
                                      <p:tavLst>
                                        <p:tav tm="0">
                                          <p:val>
                                            <p:fltVal val="90"/>
                                          </p:val>
                                        </p:tav>
                                        <p:tav tm="100000">
                                          <p:val>
                                            <p:fltVal val="0"/>
                                          </p:val>
                                        </p:tav>
                                      </p:tavLst>
                                    </p:anim>
                                    <p:animEffect transition="in" filter="fade">
                                      <p:cBhvr>
                                        <p:cTn id="25"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76" grpId="0"/>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C4676D3-1287-CED6-F43D-75BE9A833734}"/>
              </a:ext>
            </a:extLst>
          </p:cNvPr>
          <p:cNvSpPr>
            <a:spLocks noGrp="1"/>
          </p:cNvSpPr>
          <p:nvPr>
            <p:ph type="title" idx="8"/>
          </p:nvPr>
        </p:nvSpPr>
        <p:spPr>
          <a:xfrm>
            <a:off x="3177584" y="153466"/>
            <a:ext cx="2407829" cy="627900"/>
          </a:xfrm>
        </p:spPr>
        <p:txBody>
          <a:bodyPr/>
          <a:lstStyle/>
          <a:p>
            <a:r>
              <a:rPr lang="vi-VN">
                <a:solidFill>
                  <a:srgbClr val="FA5B41"/>
                </a:solidFill>
              </a:rPr>
              <a:t>TỔNG KẾT </a:t>
            </a:r>
            <a:endParaRPr lang="en-AG">
              <a:solidFill>
                <a:srgbClr val="FA5B41"/>
              </a:solidFill>
            </a:endParaRPr>
          </a:p>
        </p:txBody>
      </p:sp>
      <p:sp>
        <p:nvSpPr>
          <p:cNvPr id="26" name="Rectangle 26">
            <a:extLst>
              <a:ext uri="{FF2B5EF4-FFF2-40B4-BE49-F238E27FC236}">
                <a16:creationId xmlns:a16="http://schemas.microsoft.com/office/drawing/2014/main" id="{44E36B1B-709F-DA15-9FD1-F6C35C4EDF4F}"/>
              </a:ext>
            </a:extLst>
          </p:cNvPr>
          <p:cNvSpPr>
            <a:spLocks noChangeArrowheads="1"/>
          </p:cNvSpPr>
          <p:nvPr/>
        </p:nvSpPr>
        <p:spPr bwMode="auto">
          <a:xfrm>
            <a:off x="0" y="0"/>
            <a:ext cx="14763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7610" tIns="53958" rIns="47610" bIns="39675" numCol="1" anchor="ctr" anchorCtr="0" compatLnSpc="1">
            <a:prstTxWarp prst="textNoShape">
              <a:avLst/>
            </a:prstTxWarp>
            <a:spAutoFit/>
          </a:bodyPr>
          <a:lstStyle/>
          <a:p>
            <a:endParaRPr lang="en-US"/>
          </a:p>
        </p:txBody>
      </p:sp>
      <p:sp>
        <p:nvSpPr>
          <p:cNvPr id="27" name="Rectangle 29">
            <a:extLst>
              <a:ext uri="{FF2B5EF4-FFF2-40B4-BE49-F238E27FC236}">
                <a16:creationId xmlns:a16="http://schemas.microsoft.com/office/drawing/2014/main" id="{6FF8EC4F-39D4-CCAF-5942-F186EF670DF7}"/>
              </a:ext>
            </a:extLst>
          </p:cNvPr>
          <p:cNvSpPr>
            <a:spLocks noChangeArrowheads="1"/>
          </p:cNvSpPr>
          <p:nvPr/>
        </p:nvSpPr>
        <p:spPr bwMode="auto">
          <a:xfrm>
            <a:off x="0" y="0"/>
            <a:ext cx="9144000" cy="2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endParaRPr lang="en-US"/>
          </a:p>
        </p:txBody>
      </p:sp>
      <p:sp>
        <p:nvSpPr>
          <p:cNvPr id="28" name="Rectangle 30">
            <a:extLst>
              <a:ext uri="{FF2B5EF4-FFF2-40B4-BE49-F238E27FC236}">
                <a16:creationId xmlns:a16="http://schemas.microsoft.com/office/drawing/2014/main" id="{36DD3FEF-A967-AA7C-18D4-10739092F059}"/>
              </a:ext>
            </a:extLst>
          </p:cNvPr>
          <p:cNvSpPr>
            <a:spLocks noChangeArrowheads="1"/>
          </p:cNvSpPr>
          <p:nvPr/>
        </p:nvSpPr>
        <p:spPr bwMode="auto">
          <a:xfrm>
            <a:off x="0" y="0"/>
            <a:ext cx="9144000" cy="2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 name="AutoShape 28">
            <a:extLst>
              <a:ext uri="{FF2B5EF4-FFF2-40B4-BE49-F238E27FC236}">
                <a16:creationId xmlns:a16="http://schemas.microsoft.com/office/drawing/2014/main" id="{1CEDDA3D-B1B2-3F4D-E426-D91665B763B7}"/>
              </a:ext>
            </a:extLst>
          </p:cNvPr>
          <p:cNvSpPr>
            <a:spLocks noChangeAspect="1" noChangeArrowheads="1"/>
          </p:cNvSpPr>
          <p:nvPr/>
        </p:nvSpPr>
        <p:spPr bwMode="auto">
          <a:xfrm>
            <a:off x="4419600" y="2419350"/>
            <a:ext cx="304800" cy="499578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Rectangle 25">
            <a:extLst>
              <a:ext uri="{FF2B5EF4-FFF2-40B4-BE49-F238E27FC236}">
                <a16:creationId xmlns:a16="http://schemas.microsoft.com/office/drawing/2014/main" id="{1C0AA334-8232-C8B6-798D-DE5B6558CC58}"/>
              </a:ext>
            </a:extLst>
          </p:cNvPr>
          <p:cNvSpPr>
            <a:spLocks noChangeArrowheads="1"/>
          </p:cNvSpPr>
          <p:nvPr/>
        </p:nvSpPr>
        <p:spPr bwMode="auto">
          <a:xfrm>
            <a:off x="206176" y="934832"/>
            <a:ext cx="8350644" cy="3754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chemeClr val="bg1"/>
                </a:solidFill>
                <a:effectLst/>
                <a:latin typeface="Times  New Roman"/>
              </a:rPr>
              <a:t>Trong đồ án này nhóm đã nghiên cứu, tìm hiểu về cách thức mô hình và xây dựng 1 website . Đồ án đã thực hiện những nhiệm vụ sau :</a:t>
            </a:r>
            <a:endParaRPr kumimoji="0" lang="vi-VN" altLang="en-US" b="0" i="0" u="none" strike="noStrike" cap="none" normalizeH="0" baseline="0">
              <a:ln>
                <a:noFill/>
              </a:ln>
              <a:solidFill>
                <a:schemeClr val="bg1"/>
              </a:solidFill>
              <a:effectLst/>
              <a:latin typeface="Times  New Roman"/>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a:ln>
                <a:noFill/>
              </a:ln>
              <a:solidFill>
                <a:schemeClr val="bg1"/>
              </a:solidFill>
              <a:effectLst/>
              <a:latin typeface="Times  New Roman"/>
            </a:endParaRPr>
          </a:p>
          <a:p>
            <a:pPr marL="285750" marR="0" lvl="0" indent="-285750" algn="l" defTabSz="914400" rtl="0" eaLnBrk="0" fontAlgn="base" latinLnBrk="0" hangingPunct="0">
              <a:lnSpc>
                <a:spcPct val="100000"/>
              </a:lnSpc>
              <a:spcBef>
                <a:spcPct val="0"/>
              </a:spcBef>
              <a:spcAft>
                <a:spcPct val="0"/>
              </a:spcAft>
              <a:buClr>
                <a:srgbClr val="FF0000"/>
              </a:buClr>
              <a:buSzTx/>
              <a:buFont typeface="Wingdings" panose="05000000000000000000" pitchFamily="2" charset="2"/>
              <a:buChar char="ü"/>
              <a:tabLst/>
            </a:pPr>
            <a:r>
              <a:rPr lang="en-US">
                <a:solidFill>
                  <a:schemeClr val="bg1"/>
                </a:solidFill>
                <a:latin typeface="Times  New Roman"/>
              </a:rPr>
              <a:t> </a:t>
            </a:r>
            <a:r>
              <a:rPr lang="vi-VN" b="0" i="0">
                <a:solidFill>
                  <a:schemeClr val="bg1"/>
                </a:solidFill>
                <a:effectLst/>
                <a:latin typeface="Times  New Roman"/>
              </a:rPr>
              <a:t>Phân quyền của user, admin. Cách lưu trữ và quản lí cơ sở dữ liệu ( database).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lang="en-US" b="0" i="0">
              <a:solidFill>
                <a:schemeClr val="bg1"/>
              </a:solidFill>
              <a:effectLst/>
              <a:latin typeface="Times  New Roman"/>
            </a:endParaRPr>
          </a:p>
          <a:p>
            <a:pPr marL="285750" lvl="1" indent="-285750" eaLnBrk="0" fontAlgn="base" hangingPunct="0">
              <a:spcBef>
                <a:spcPct val="0"/>
              </a:spcBef>
              <a:spcAft>
                <a:spcPct val="0"/>
              </a:spcAft>
              <a:buClr>
                <a:srgbClr val="FF0000"/>
              </a:buClr>
              <a:buFont typeface="Wingdings" panose="05000000000000000000" pitchFamily="2" charset="2"/>
              <a:buChar char="ü"/>
            </a:pPr>
            <a:r>
              <a:rPr lang="en-US" b="0" i="0">
                <a:solidFill>
                  <a:schemeClr val="bg1"/>
                </a:solidFill>
                <a:effectLst/>
                <a:latin typeface="Times  New Roman"/>
              </a:rPr>
              <a:t>  </a:t>
            </a:r>
            <a:r>
              <a:rPr lang="vi-VN" b="0" i="0">
                <a:solidFill>
                  <a:schemeClr val="bg1"/>
                </a:solidFill>
                <a:effectLst/>
                <a:latin typeface="Times  New Roman"/>
              </a:rPr>
              <a:t>Xây dựng web có chức năng chat Messenger trực tiếp với người dùng, livestream bán hàng, thanh </a:t>
            </a:r>
            <a:r>
              <a:rPr lang="en-US" b="0" i="0">
                <a:solidFill>
                  <a:schemeClr val="bg1"/>
                </a:solidFill>
                <a:effectLst/>
                <a:latin typeface="Times  New Roman"/>
              </a:rPr>
              <a:t> </a:t>
            </a:r>
            <a:r>
              <a:rPr lang="vi-VN" b="0" i="0">
                <a:solidFill>
                  <a:schemeClr val="bg1"/>
                </a:solidFill>
                <a:effectLst/>
                <a:latin typeface="Times  New Roman"/>
              </a:rPr>
              <a:t>toán Paypal, thanh toán nội địa, quét mã, COD,… </a:t>
            </a:r>
          </a:p>
          <a:p>
            <a:pPr marL="285750" lvl="1" indent="-285750" eaLnBrk="0" fontAlgn="base" hangingPunct="0">
              <a:spcBef>
                <a:spcPct val="0"/>
              </a:spcBef>
              <a:spcAft>
                <a:spcPct val="0"/>
              </a:spcAft>
              <a:buClrTx/>
              <a:buFont typeface="Wingdings" panose="05000000000000000000" pitchFamily="2" charset="2"/>
              <a:buChar char="ü"/>
            </a:pPr>
            <a:endParaRPr lang="en-US" b="0" i="0">
              <a:solidFill>
                <a:schemeClr val="bg1"/>
              </a:solidFill>
              <a:effectLst/>
              <a:latin typeface="Times  New Roman"/>
            </a:endParaRPr>
          </a:p>
          <a:p>
            <a:pPr marL="285750" marR="0" lvl="0" indent="-285750" algn="l" defTabSz="914400" rtl="0" eaLnBrk="0" fontAlgn="base" latinLnBrk="0" hangingPunct="0">
              <a:lnSpc>
                <a:spcPct val="100000"/>
              </a:lnSpc>
              <a:spcBef>
                <a:spcPct val="0"/>
              </a:spcBef>
              <a:spcAft>
                <a:spcPct val="0"/>
              </a:spcAft>
              <a:buClr>
                <a:srgbClr val="FF0000"/>
              </a:buClr>
              <a:buSzTx/>
              <a:buFont typeface="Wingdings" panose="05000000000000000000" pitchFamily="2" charset="2"/>
              <a:buChar char="ü"/>
              <a:tabLst/>
            </a:pPr>
            <a:r>
              <a:rPr lang="vi-VN" b="0" i="0">
                <a:solidFill>
                  <a:schemeClr val="bg1"/>
                </a:solidFill>
                <a:effectLst/>
                <a:latin typeface="Times  New Roman"/>
              </a:rPr>
              <a:t> Ngoài ra còn có email marketing sản phẩm, thông báo đơn hàng, đăng kí tài khoản qua email,….</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lang="en-US" b="0" i="0">
              <a:solidFill>
                <a:schemeClr val="bg1"/>
              </a:solidFill>
              <a:effectLst/>
              <a:latin typeface="Times  New Roman"/>
            </a:endParaRPr>
          </a:p>
          <a:p>
            <a:pPr marL="285750" marR="0" lvl="0" indent="-285750" algn="l" defTabSz="914400" rtl="0" eaLnBrk="0" fontAlgn="base" latinLnBrk="0" hangingPunct="0">
              <a:lnSpc>
                <a:spcPct val="100000"/>
              </a:lnSpc>
              <a:spcBef>
                <a:spcPct val="0"/>
              </a:spcBef>
              <a:spcAft>
                <a:spcPct val="0"/>
              </a:spcAft>
              <a:buClr>
                <a:srgbClr val="FF0000"/>
              </a:buClr>
              <a:buSzTx/>
              <a:buFont typeface="Wingdings" panose="05000000000000000000" pitchFamily="2" charset="2"/>
              <a:buChar char="ü"/>
              <a:tabLst/>
            </a:pPr>
            <a:r>
              <a:rPr lang="en-US">
                <a:solidFill>
                  <a:schemeClr val="bg1"/>
                </a:solidFill>
                <a:latin typeface="Times  New Roman"/>
              </a:rPr>
              <a:t> </a:t>
            </a:r>
            <a:r>
              <a:rPr lang="vi-VN" b="0" i="0">
                <a:solidFill>
                  <a:schemeClr val="bg1"/>
                </a:solidFill>
                <a:effectLst/>
                <a:latin typeface="Times  New Roman"/>
              </a:rPr>
              <a:t> Tên miền chuẩn bảo mật SSL, đạt tiêu chuẩn Google search console, anaslystic,..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lang="en-US" b="0" i="0">
              <a:solidFill>
                <a:schemeClr val="bg1"/>
              </a:solidFill>
              <a:effectLst/>
              <a:latin typeface="Times  New Roman"/>
            </a:endParaRPr>
          </a:p>
          <a:p>
            <a:pPr marL="285750" marR="0" lvl="0" indent="-285750" algn="l" defTabSz="914400" rtl="0" eaLnBrk="0" fontAlgn="base" latinLnBrk="0" hangingPunct="0">
              <a:lnSpc>
                <a:spcPct val="100000"/>
              </a:lnSpc>
              <a:spcBef>
                <a:spcPct val="0"/>
              </a:spcBef>
              <a:spcAft>
                <a:spcPct val="0"/>
              </a:spcAft>
              <a:buClr>
                <a:srgbClr val="FF0000"/>
              </a:buClr>
              <a:buSzTx/>
              <a:buFont typeface="Wingdings" panose="05000000000000000000" pitchFamily="2" charset="2"/>
              <a:buChar char="ü"/>
              <a:tabLst/>
            </a:pPr>
            <a:r>
              <a:rPr lang="vi-VN" b="0" i="0">
                <a:solidFill>
                  <a:schemeClr val="bg1"/>
                </a:solidFill>
                <a:effectLst/>
                <a:latin typeface="Times  New Roman"/>
              </a:rPr>
              <a:t> URL thân thiện với người dùng, giao diện có tính thẩm mĩ cao</a:t>
            </a:r>
            <a:endParaRPr kumimoji="0" lang="en-US" altLang="en-US" b="0" i="0" u="none" strike="noStrike" cap="none" normalizeH="0" baseline="0">
              <a:ln>
                <a:noFill/>
              </a:ln>
              <a:solidFill>
                <a:schemeClr val="bg1"/>
              </a:solidFill>
              <a:effectLst/>
              <a:latin typeface="Times  New Roman"/>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chemeClr val="bg1"/>
                </a:solidFill>
                <a:effectLst/>
                <a:latin typeface="Times  New Roman"/>
              </a:rPr>
              <a:t> Rất mong cô và các bạn tận tình giúp đỡ để chương trình ngày càng được hoàn thiện hơn. Trong tương lai, nhóm em mong muốn sẽ phát triển tốt hơn về mọi mặt (giao diện, chức năng,…) và sẽ trở thành một website bán hàng uy tín và chất lượng.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18727359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anim calcmode="lin" valueType="num">
                                      <p:cBhvr>
                                        <p:cTn id="8" dur="2000" fill="hold"/>
                                        <p:tgtEl>
                                          <p:spTgt spid="10"/>
                                        </p:tgtEl>
                                        <p:attrNameLst>
                                          <p:attrName>ppt_w</p:attrName>
                                        </p:attrNameLst>
                                      </p:cBhvr>
                                      <p:tavLst>
                                        <p:tav tm="0" fmla="#ppt_w*sin(2.5*pi*$)">
                                          <p:val>
                                            <p:fltVal val="0"/>
                                          </p:val>
                                        </p:tav>
                                        <p:tav tm="100000">
                                          <p:val>
                                            <p:fltVal val="1"/>
                                          </p:val>
                                        </p:tav>
                                      </p:tavLst>
                                    </p:anim>
                                    <p:anim calcmode="lin" valueType="num">
                                      <p:cBhvr>
                                        <p:cTn id="9" dur="20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84"/>
        <p:cNvGrpSpPr/>
        <p:nvPr/>
      </p:nvGrpSpPr>
      <p:grpSpPr>
        <a:xfrm>
          <a:off x="0" y="0"/>
          <a:ext cx="0" cy="0"/>
          <a:chOff x="0" y="0"/>
          <a:chExt cx="0" cy="0"/>
        </a:xfrm>
      </p:grpSpPr>
      <p:sp>
        <p:nvSpPr>
          <p:cNvPr id="2385" name="Google Shape;2385;p32"/>
          <p:cNvSpPr txBox="1">
            <a:spLocks noGrp="1"/>
          </p:cNvSpPr>
          <p:nvPr>
            <p:ph type="title"/>
          </p:nvPr>
        </p:nvSpPr>
        <p:spPr>
          <a:xfrm>
            <a:off x="1344269" y="1553460"/>
            <a:ext cx="16083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Tổng quan</a:t>
            </a:r>
            <a:endParaRPr/>
          </a:p>
        </p:txBody>
      </p:sp>
      <p:sp>
        <p:nvSpPr>
          <p:cNvPr id="2386" name="Google Shape;2386;p32"/>
          <p:cNvSpPr txBox="1">
            <a:spLocks noGrp="1"/>
          </p:cNvSpPr>
          <p:nvPr>
            <p:ph type="title" idx="2"/>
          </p:nvPr>
        </p:nvSpPr>
        <p:spPr>
          <a:xfrm>
            <a:off x="722100" y="1843146"/>
            <a:ext cx="8013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387" name="Google Shape;2387;p32"/>
          <p:cNvSpPr txBox="1">
            <a:spLocks noGrp="1"/>
          </p:cNvSpPr>
          <p:nvPr>
            <p:ph type="subTitle" idx="1"/>
          </p:nvPr>
        </p:nvSpPr>
        <p:spPr>
          <a:xfrm>
            <a:off x="1588850" y="1994118"/>
            <a:ext cx="1608300" cy="48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Giới thiệu website</a:t>
            </a:r>
            <a:endParaRPr b="1"/>
          </a:p>
        </p:txBody>
      </p:sp>
      <p:sp>
        <p:nvSpPr>
          <p:cNvPr id="2388" name="Google Shape;2388;p32"/>
          <p:cNvSpPr txBox="1">
            <a:spLocks noGrp="1"/>
          </p:cNvSpPr>
          <p:nvPr>
            <p:ph type="title" idx="3"/>
          </p:nvPr>
        </p:nvSpPr>
        <p:spPr>
          <a:xfrm>
            <a:off x="4131921" y="1470726"/>
            <a:ext cx="16083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Chức năng và giao diện</a:t>
            </a:r>
            <a:endParaRPr/>
          </a:p>
        </p:txBody>
      </p:sp>
      <p:sp>
        <p:nvSpPr>
          <p:cNvPr id="2389" name="Google Shape;2389;p32"/>
          <p:cNvSpPr txBox="1">
            <a:spLocks noGrp="1"/>
          </p:cNvSpPr>
          <p:nvPr>
            <p:ph type="title" idx="4"/>
          </p:nvPr>
        </p:nvSpPr>
        <p:spPr>
          <a:xfrm>
            <a:off x="3338223" y="1843146"/>
            <a:ext cx="8013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391" name="Google Shape;2391;p32"/>
          <p:cNvSpPr txBox="1">
            <a:spLocks noGrp="1"/>
          </p:cNvSpPr>
          <p:nvPr>
            <p:ph type="title" idx="6"/>
          </p:nvPr>
        </p:nvSpPr>
        <p:spPr>
          <a:xfrm>
            <a:off x="6650009" y="1707056"/>
            <a:ext cx="1606891"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Tổng kết</a:t>
            </a:r>
            <a:endParaRPr/>
          </a:p>
        </p:txBody>
      </p:sp>
      <p:sp>
        <p:nvSpPr>
          <p:cNvPr id="2397" name="Google Shape;2397;p32"/>
          <p:cNvSpPr txBox="1">
            <a:spLocks noGrp="1"/>
          </p:cNvSpPr>
          <p:nvPr>
            <p:ph type="title" idx="21"/>
          </p:nvPr>
        </p:nvSpPr>
        <p:spPr>
          <a:xfrm>
            <a:off x="872400" y="537575"/>
            <a:ext cx="7384500" cy="62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NỘI DUNG</a:t>
            </a:r>
            <a:endParaRPr/>
          </a:p>
        </p:txBody>
      </p:sp>
      <p:sp>
        <p:nvSpPr>
          <p:cNvPr id="2399" name="Google Shape;2399;p32"/>
          <p:cNvSpPr txBox="1">
            <a:spLocks noGrp="1"/>
          </p:cNvSpPr>
          <p:nvPr>
            <p:ph type="title" idx="16"/>
          </p:nvPr>
        </p:nvSpPr>
        <p:spPr>
          <a:xfrm>
            <a:off x="5952975" y="1843146"/>
            <a:ext cx="8013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400" name="Google Shape;2400;p32"/>
          <p:cNvSpPr txBox="1">
            <a:spLocks noGrp="1"/>
          </p:cNvSpPr>
          <p:nvPr>
            <p:ph type="subTitle" idx="17"/>
          </p:nvPr>
        </p:nvSpPr>
        <p:spPr>
          <a:xfrm>
            <a:off x="4162596" y="2065371"/>
            <a:ext cx="1608300" cy="48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err="1"/>
              <a:t>Chức</a:t>
            </a:r>
            <a:r>
              <a:rPr lang="en-US" b="1"/>
              <a:t> năng, giao diện của admin </a:t>
            </a:r>
            <a:r>
              <a:rPr lang="en-US" b="1" err="1"/>
              <a:t>và</a:t>
            </a:r>
            <a:r>
              <a:rPr lang="en-US" b="1"/>
              <a:t> user</a:t>
            </a:r>
            <a:endParaRPr b="1"/>
          </a:p>
        </p:txBody>
      </p:sp>
      <p:grpSp>
        <p:nvGrpSpPr>
          <p:cNvPr id="2404" name="Google Shape;2404;p32"/>
          <p:cNvGrpSpPr/>
          <p:nvPr/>
        </p:nvGrpSpPr>
        <p:grpSpPr>
          <a:xfrm>
            <a:off x="715051" y="1600434"/>
            <a:ext cx="835766" cy="870855"/>
            <a:chOff x="715051" y="1600434"/>
            <a:chExt cx="835766" cy="870855"/>
          </a:xfrm>
        </p:grpSpPr>
        <p:grpSp>
          <p:nvGrpSpPr>
            <p:cNvPr id="2405" name="Google Shape;2405;p32"/>
            <p:cNvGrpSpPr/>
            <p:nvPr/>
          </p:nvGrpSpPr>
          <p:grpSpPr>
            <a:xfrm>
              <a:off x="715051" y="1600434"/>
              <a:ext cx="266700" cy="345050"/>
              <a:chOff x="1172410" y="839125"/>
              <a:chExt cx="266700" cy="345050"/>
            </a:xfrm>
          </p:grpSpPr>
          <p:cxnSp>
            <p:nvCxnSpPr>
              <p:cNvPr id="2406" name="Google Shape;2406;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07" name="Google Shape;2407;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2408" name="Google Shape;2408;p32"/>
            <p:cNvGrpSpPr/>
            <p:nvPr/>
          </p:nvGrpSpPr>
          <p:grpSpPr>
            <a:xfrm rot="10800000">
              <a:off x="1284116" y="2126239"/>
              <a:ext cx="266700" cy="345050"/>
              <a:chOff x="1172410" y="839125"/>
              <a:chExt cx="266700" cy="345050"/>
            </a:xfrm>
          </p:grpSpPr>
          <p:cxnSp>
            <p:nvCxnSpPr>
              <p:cNvPr id="2409" name="Google Shape;2409;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10" name="Google Shape;2410;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grpSp>
        <p:nvGrpSpPr>
          <p:cNvPr id="2411" name="Google Shape;2411;p32"/>
          <p:cNvGrpSpPr/>
          <p:nvPr/>
        </p:nvGrpSpPr>
        <p:grpSpPr>
          <a:xfrm>
            <a:off x="3334701" y="1600434"/>
            <a:ext cx="835766" cy="870855"/>
            <a:chOff x="3334701" y="1600434"/>
            <a:chExt cx="835766" cy="870855"/>
          </a:xfrm>
        </p:grpSpPr>
        <p:grpSp>
          <p:nvGrpSpPr>
            <p:cNvPr id="2412" name="Google Shape;2412;p32"/>
            <p:cNvGrpSpPr/>
            <p:nvPr/>
          </p:nvGrpSpPr>
          <p:grpSpPr>
            <a:xfrm>
              <a:off x="3334701" y="1600434"/>
              <a:ext cx="266700" cy="345050"/>
              <a:chOff x="1172410" y="839125"/>
              <a:chExt cx="266700" cy="345050"/>
            </a:xfrm>
          </p:grpSpPr>
          <p:cxnSp>
            <p:nvCxnSpPr>
              <p:cNvPr id="2413" name="Google Shape;2413;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14" name="Google Shape;2414;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2415" name="Google Shape;2415;p32"/>
            <p:cNvGrpSpPr/>
            <p:nvPr/>
          </p:nvGrpSpPr>
          <p:grpSpPr>
            <a:xfrm rot="10800000">
              <a:off x="3903766" y="2126239"/>
              <a:ext cx="266700" cy="345050"/>
              <a:chOff x="1172410" y="839125"/>
              <a:chExt cx="266700" cy="345050"/>
            </a:xfrm>
          </p:grpSpPr>
          <p:cxnSp>
            <p:nvCxnSpPr>
              <p:cNvPr id="2416" name="Google Shape;2416;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17" name="Google Shape;2417;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grpSp>
        <p:nvGrpSpPr>
          <p:cNvPr id="2418" name="Google Shape;2418;p32"/>
          <p:cNvGrpSpPr/>
          <p:nvPr/>
        </p:nvGrpSpPr>
        <p:grpSpPr>
          <a:xfrm>
            <a:off x="5926913" y="1600434"/>
            <a:ext cx="835766" cy="870855"/>
            <a:chOff x="5926913" y="1600434"/>
            <a:chExt cx="835766" cy="870855"/>
          </a:xfrm>
        </p:grpSpPr>
        <p:grpSp>
          <p:nvGrpSpPr>
            <p:cNvPr id="2419" name="Google Shape;2419;p32"/>
            <p:cNvGrpSpPr/>
            <p:nvPr/>
          </p:nvGrpSpPr>
          <p:grpSpPr>
            <a:xfrm>
              <a:off x="5926913" y="1600434"/>
              <a:ext cx="266700" cy="345050"/>
              <a:chOff x="1172410" y="839125"/>
              <a:chExt cx="266700" cy="345050"/>
            </a:xfrm>
          </p:grpSpPr>
          <p:cxnSp>
            <p:nvCxnSpPr>
              <p:cNvPr id="2420" name="Google Shape;2420;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21" name="Google Shape;2421;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2422" name="Google Shape;2422;p32"/>
            <p:cNvGrpSpPr/>
            <p:nvPr/>
          </p:nvGrpSpPr>
          <p:grpSpPr>
            <a:xfrm rot="10800000">
              <a:off x="6495979" y="2126239"/>
              <a:ext cx="266700" cy="345050"/>
              <a:chOff x="1172410" y="839125"/>
              <a:chExt cx="266700" cy="345050"/>
            </a:xfrm>
          </p:grpSpPr>
          <p:cxnSp>
            <p:nvCxnSpPr>
              <p:cNvPr id="2423" name="Google Shape;2423;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24" name="Google Shape;2424;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97"/>
                                        </p:tgtEl>
                                        <p:attrNameLst>
                                          <p:attrName>style.visibility</p:attrName>
                                        </p:attrNameLst>
                                      </p:cBhvr>
                                      <p:to>
                                        <p:strVal val="visible"/>
                                      </p:to>
                                    </p:set>
                                    <p:animEffect transition="in" filter="wipe(down)">
                                      <p:cBhvr>
                                        <p:cTn id="7" dur="500"/>
                                        <p:tgtEl>
                                          <p:spTgt spid="239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2404"/>
                                        </p:tgtEl>
                                        <p:attrNameLst>
                                          <p:attrName>style.visibility</p:attrName>
                                        </p:attrNameLst>
                                      </p:cBhvr>
                                      <p:to>
                                        <p:strVal val="visible"/>
                                      </p:to>
                                    </p:set>
                                    <p:animEffect transition="in" filter="wheel(1)">
                                      <p:cBhvr>
                                        <p:cTn id="12" dur="2000"/>
                                        <p:tgtEl>
                                          <p:spTgt spid="2404"/>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2386"/>
                                        </p:tgtEl>
                                        <p:attrNameLst>
                                          <p:attrName>style.visibility</p:attrName>
                                        </p:attrNameLst>
                                      </p:cBhvr>
                                      <p:to>
                                        <p:strVal val="visible"/>
                                      </p:to>
                                    </p:set>
                                    <p:animEffect transition="in" filter="wheel(1)">
                                      <p:cBhvr>
                                        <p:cTn id="15" dur="2000"/>
                                        <p:tgtEl>
                                          <p:spTgt spid="2386"/>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2385"/>
                                        </p:tgtEl>
                                        <p:attrNameLst>
                                          <p:attrName>style.visibility</p:attrName>
                                        </p:attrNameLst>
                                      </p:cBhvr>
                                      <p:to>
                                        <p:strVal val="visible"/>
                                      </p:to>
                                    </p:set>
                                    <p:animEffect transition="in" filter="wheel(1)">
                                      <p:cBhvr>
                                        <p:cTn id="18" dur="2000"/>
                                        <p:tgtEl>
                                          <p:spTgt spid="2385"/>
                                        </p:tgtEl>
                                      </p:cBhvr>
                                    </p:animEffect>
                                  </p:childTnLst>
                                </p:cTn>
                              </p:par>
                              <p:par>
                                <p:cTn id="19" presetID="21" presetClass="entr" presetSubtype="1" fill="hold" grpId="0" nodeType="withEffect">
                                  <p:stCondLst>
                                    <p:cond delay="0"/>
                                  </p:stCondLst>
                                  <p:childTnLst>
                                    <p:set>
                                      <p:cBhvr>
                                        <p:cTn id="20" dur="1" fill="hold">
                                          <p:stCondLst>
                                            <p:cond delay="0"/>
                                          </p:stCondLst>
                                        </p:cTn>
                                        <p:tgtEl>
                                          <p:spTgt spid="2387">
                                            <p:txEl>
                                              <p:pRg st="0" end="0"/>
                                            </p:txEl>
                                          </p:spTgt>
                                        </p:tgtEl>
                                        <p:attrNameLst>
                                          <p:attrName>style.visibility</p:attrName>
                                        </p:attrNameLst>
                                      </p:cBhvr>
                                      <p:to>
                                        <p:strVal val="visible"/>
                                      </p:to>
                                    </p:set>
                                    <p:animEffect transition="in" filter="wheel(1)">
                                      <p:cBhvr>
                                        <p:cTn id="21" dur="2000"/>
                                        <p:tgtEl>
                                          <p:spTgt spid="2387">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43" presetClass="entr" presetSubtype="0" fill="hold" nodeType="clickEffect">
                                  <p:stCondLst>
                                    <p:cond delay="0"/>
                                  </p:stCondLst>
                                  <p:childTnLst>
                                    <p:set>
                                      <p:cBhvr>
                                        <p:cTn id="25" dur="1" fill="hold">
                                          <p:stCondLst>
                                            <p:cond delay="0"/>
                                          </p:stCondLst>
                                        </p:cTn>
                                        <p:tgtEl>
                                          <p:spTgt spid="2411"/>
                                        </p:tgtEl>
                                        <p:attrNameLst>
                                          <p:attrName>style.visibility</p:attrName>
                                        </p:attrNameLst>
                                      </p:cBhvr>
                                      <p:to>
                                        <p:strVal val="visible"/>
                                      </p:to>
                                    </p:set>
                                    <p:animEffect transition="in" filter="fade">
                                      <p:cBhvr>
                                        <p:cTn id="26" dur="100"/>
                                        <p:tgtEl>
                                          <p:spTgt spid="2411"/>
                                        </p:tgtEl>
                                      </p:cBhvr>
                                    </p:animEffect>
                                    <p:anim calcmode="lin" valueType="num">
                                      <p:cBhvr>
                                        <p:cTn id="27" dur="400" fill="hold"/>
                                        <p:tgtEl>
                                          <p:spTgt spid="2411"/>
                                        </p:tgtEl>
                                        <p:attrNameLst>
                                          <p:attrName>ppt_x</p:attrName>
                                        </p:attrNameLst>
                                      </p:cBhvr>
                                      <p:tavLst>
                                        <p:tav tm="0">
                                          <p:val>
                                            <p:strVal val="#ppt_x"/>
                                          </p:val>
                                        </p:tav>
                                        <p:tav tm="100000">
                                          <p:val>
                                            <p:strVal val="#ppt_x"/>
                                          </p:val>
                                        </p:tav>
                                      </p:tavLst>
                                    </p:anim>
                                    <p:anim calcmode="lin" valueType="num">
                                      <p:cBhvr>
                                        <p:cTn id="28" dur="400" fill="hold"/>
                                        <p:tgtEl>
                                          <p:spTgt spid="2411"/>
                                        </p:tgtEl>
                                        <p:attrNameLst>
                                          <p:attrName>ppt_y</p:attrName>
                                        </p:attrNameLst>
                                      </p:cBhvr>
                                      <p:tavLst>
                                        <p:tav tm="0">
                                          <p:val>
                                            <p:strVal val="#ppt_y+0.31"/>
                                          </p:val>
                                        </p:tav>
                                        <p:tav tm="100000">
                                          <p:val>
                                            <p:strVal val="#ppt_y+0.31"/>
                                          </p:val>
                                        </p:tav>
                                      </p:tavLst>
                                    </p:anim>
                                    <p:anim calcmode="lin" valueType="num">
                                      <p:cBhvr>
                                        <p:cTn id="29" dur="600" decel="50000" fill="hold">
                                          <p:stCondLst>
                                            <p:cond delay="400"/>
                                          </p:stCondLst>
                                        </p:cTn>
                                        <p:tgtEl>
                                          <p:spTgt spid="2411"/>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0" dur="600" decel="50000" fill="hold">
                                          <p:stCondLst>
                                            <p:cond delay="400"/>
                                          </p:stCondLst>
                                        </p:cTn>
                                        <p:tgtEl>
                                          <p:spTgt spid="2411"/>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31" presetID="43" presetClass="entr" presetSubtype="0" fill="hold" grpId="0" nodeType="withEffect">
                                  <p:stCondLst>
                                    <p:cond delay="0"/>
                                  </p:stCondLst>
                                  <p:childTnLst>
                                    <p:set>
                                      <p:cBhvr>
                                        <p:cTn id="32" dur="1" fill="hold">
                                          <p:stCondLst>
                                            <p:cond delay="0"/>
                                          </p:stCondLst>
                                        </p:cTn>
                                        <p:tgtEl>
                                          <p:spTgt spid="2389"/>
                                        </p:tgtEl>
                                        <p:attrNameLst>
                                          <p:attrName>style.visibility</p:attrName>
                                        </p:attrNameLst>
                                      </p:cBhvr>
                                      <p:to>
                                        <p:strVal val="visible"/>
                                      </p:to>
                                    </p:set>
                                    <p:animEffect transition="in" filter="fade">
                                      <p:cBhvr>
                                        <p:cTn id="33" dur="100"/>
                                        <p:tgtEl>
                                          <p:spTgt spid="2389"/>
                                        </p:tgtEl>
                                      </p:cBhvr>
                                    </p:animEffect>
                                    <p:anim calcmode="lin" valueType="num">
                                      <p:cBhvr>
                                        <p:cTn id="34" dur="400" fill="hold"/>
                                        <p:tgtEl>
                                          <p:spTgt spid="2389"/>
                                        </p:tgtEl>
                                        <p:attrNameLst>
                                          <p:attrName>ppt_x</p:attrName>
                                        </p:attrNameLst>
                                      </p:cBhvr>
                                      <p:tavLst>
                                        <p:tav tm="0">
                                          <p:val>
                                            <p:strVal val="#ppt_x"/>
                                          </p:val>
                                        </p:tav>
                                        <p:tav tm="100000">
                                          <p:val>
                                            <p:strVal val="#ppt_x"/>
                                          </p:val>
                                        </p:tav>
                                      </p:tavLst>
                                    </p:anim>
                                    <p:anim calcmode="lin" valueType="num">
                                      <p:cBhvr>
                                        <p:cTn id="35" dur="400" fill="hold"/>
                                        <p:tgtEl>
                                          <p:spTgt spid="2389"/>
                                        </p:tgtEl>
                                        <p:attrNameLst>
                                          <p:attrName>ppt_y</p:attrName>
                                        </p:attrNameLst>
                                      </p:cBhvr>
                                      <p:tavLst>
                                        <p:tav tm="0">
                                          <p:val>
                                            <p:strVal val="#ppt_y+0.31"/>
                                          </p:val>
                                        </p:tav>
                                        <p:tav tm="100000">
                                          <p:val>
                                            <p:strVal val="#ppt_y+0.31"/>
                                          </p:val>
                                        </p:tav>
                                      </p:tavLst>
                                    </p:anim>
                                    <p:anim calcmode="lin" valueType="num">
                                      <p:cBhvr>
                                        <p:cTn id="36" dur="600" decel="50000" fill="hold">
                                          <p:stCondLst>
                                            <p:cond delay="400"/>
                                          </p:stCondLst>
                                        </p:cTn>
                                        <p:tgtEl>
                                          <p:spTgt spid="238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7" dur="600" decel="50000" fill="hold">
                                          <p:stCondLst>
                                            <p:cond delay="400"/>
                                          </p:stCondLst>
                                        </p:cTn>
                                        <p:tgtEl>
                                          <p:spTgt spid="238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38" presetID="43" presetClass="entr" presetSubtype="0" fill="hold" grpId="0" nodeType="withEffect">
                                  <p:stCondLst>
                                    <p:cond delay="0"/>
                                  </p:stCondLst>
                                  <p:childTnLst>
                                    <p:set>
                                      <p:cBhvr>
                                        <p:cTn id="39" dur="1" fill="hold">
                                          <p:stCondLst>
                                            <p:cond delay="0"/>
                                          </p:stCondLst>
                                        </p:cTn>
                                        <p:tgtEl>
                                          <p:spTgt spid="2388"/>
                                        </p:tgtEl>
                                        <p:attrNameLst>
                                          <p:attrName>style.visibility</p:attrName>
                                        </p:attrNameLst>
                                      </p:cBhvr>
                                      <p:to>
                                        <p:strVal val="visible"/>
                                      </p:to>
                                    </p:set>
                                    <p:animEffect transition="in" filter="fade">
                                      <p:cBhvr>
                                        <p:cTn id="40" dur="100"/>
                                        <p:tgtEl>
                                          <p:spTgt spid="2388"/>
                                        </p:tgtEl>
                                      </p:cBhvr>
                                    </p:animEffect>
                                    <p:anim calcmode="lin" valueType="num">
                                      <p:cBhvr>
                                        <p:cTn id="41" dur="400" fill="hold"/>
                                        <p:tgtEl>
                                          <p:spTgt spid="2388"/>
                                        </p:tgtEl>
                                        <p:attrNameLst>
                                          <p:attrName>ppt_x</p:attrName>
                                        </p:attrNameLst>
                                      </p:cBhvr>
                                      <p:tavLst>
                                        <p:tav tm="0">
                                          <p:val>
                                            <p:strVal val="#ppt_x"/>
                                          </p:val>
                                        </p:tav>
                                        <p:tav tm="100000">
                                          <p:val>
                                            <p:strVal val="#ppt_x"/>
                                          </p:val>
                                        </p:tav>
                                      </p:tavLst>
                                    </p:anim>
                                    <p:anim calcmode="lin" valueType="num">
                                      <p:cBhvr>
                                        <p:cTn id="42" dur="400" fill="hold"/>
                                        <p:tgtEl>
                                          <p:spTgt spid="2388"/>
                                        </p:tgtEl>
                                        <p:attrNameLst>
                                          <p:attrName>ppt_y</p:attrName>
                                        </p:attrNameLst>
                                      </p:cBhvr>
                                      <p:tavLst>
                                        <p:tav tm="0">
                                          <p:val>
                                            <p:strVal val="#ppt_y+0.31"/>
                                          </p:val>
                                        </p:tav>
                                        <p:tav tm="100000">
                                          <p:val>
                                            <p:strVal val="#ppt_y+0.31"/>
                                          </p:val>
                                        </p:tav>
                                      </p:tavLst>
                                    </p:anim>
                                    <p:anim calcmode="lin" valueType="num">
                                      <p:cBhvr>
                                        <p:cTn id="43" dur="600" decel="50000" fill="hold">
                                          <p:stCondLst>
                                            <p:cond delay="400"/>
                                          </p:stCondLst>
                                        </p:cTn>
                                        <p:tgtEl>
                                          <p:spTgt spid="238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4" dur="600" decel="50000" fill="hold">
                                          <p:stCondLst>
                                            <p:cond delay="400"/>
                                          </p:stCondLst>
                                        </p:cTn>
                                        <p:tgtEl>
                                          <p:spTgt spid="238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nodeType="clickEffect">
                                  <p:stCondLst>
                                    <p:cond delay="0"/>
                                  </p:stCondLst>
                                  <p:childTnLst>
                                    <p:set>
                                      <p:cBhvr>
                                        <p:cTn id="48" dur="1" fill="hold">
                                          <p:stCondLst>
                                            <p:cond delay="0"/>
                                          </p:stCondLst>
                                        </p:cTn>
                                        <p:tgtEl>
                                          <p:spTgt spid="2418"/>
                                        </p:tgtEl>
                                        <p:attrNameLst>
                                          <p:attrName>style.visibility</p:attrName>
                                        </p:attrNameLst>
                                      </p:cBhvr>
                                      <p:to>
                                        <p:strVal val="visible"/>
                                      </p:to>
                                    </p:set>
                                    <p:animEffect transition="in" filter="fade">
                                      <p:cBhvr>
                                        <p:cTn id="49" dur="1000"/>
                                        <p:tgtEl>
                                          <p:spTgt spid="2418"/>
                                        </p:tgtEl>
                                      </p:cBhvr>
                                    </p:animEffect>
                                    <p:anim calcmode="lin" valueType="num">
                                      <p:cBhvr>
                                        <p:cTn id="50" dur="1000" fill="hold"/>
                                        <p:tgtEl>
                                          <p:spTgt spid="2418"/>
                                        </p:tgtEl>
                                        <p:attrNameLst>
                                          <p:attrName>ppt_x</p:attrName>
                                        </p:attrNameLst>
                                      </p:cBhvr>
                                      <p:tavLst>
                                        <p:tav tm="0">
                                          <p:val>
                                            <p:strVal val="#ppt_x"/>
                                          </p:val>
                                        </p:tav>
                                        <p:tav tm="100000">
                                          <p:val>
                                            <p:strVal val="#ppt_x"/>
                                          </p:val>
                                        </p:tav>
                                      </p:tavLst>
                                    </p:anim>
                                    <p:anim calcmode="lin" valueType="num">
                                      <p:cBhvr>
                                        <p:cTn id="51" dur="1000" fill="hold"/>
                                        <p:tgtEl>
                                          <p:spTgt spid="2418"/>
                                        </p:tgtEl>
                                        <p:attrNameLst>
                                          <p:attrName>ppt_y</p:attrName>
                                        </p:attrNameLst>
                                      </p:cBhvr>
                                      <p:tavLst>
                                        <p:tav tm="0">
                                          <p:val>
                                            <p:strVal val="#ppt_y-.1"/>
                                          </p:val>
                                        </p:tav>
                                        <p:tav tm="100000">
                                          <p:val>
                                            <p:strVal val="#ppt_y"/>
                                          </p:val>
                                        </p:tav>
                                      </p:tavLst>
                                    </p:anim>
                                  </p:childTnLst>
                                </p:cTn>
                              </p:par>
                              <p:par>
                                <p:cTn id="52" presetID="47" presetClass="entr" presetSubtype="0" fill="hold" grpId="0" nodeType="withEffect">
                                  <p:stCondLst>
                                    <p:cond delay="0"/>
                                  </p:stCondLst>
                                  <p:childTnLst>
                                    <p:set>
                                      <p:cBhvr>
                                        <p:cTn id="53" dur="1" fill="hold">
                                          <p:stCondLst>
                                            <p:cond delay="0"/>
                                          </p:stCondLst>
                                        </p:cTn>
                                        <p:tgtEl>
                                          <p:spTgt spid="2399"/>
                                        </p:tgtEl>
                                        <p:attrNameLst>
                                          <p:attrName>style.visibility</p:attrName>
                                        </p:attrNameLst>
                                      </p:cBhvr>
                                      <p:to>
                                        <p:strVal val="visible"/>
                                      </p:to>
                                    </p:set>
                                    <p:animEffect transition="in" filter="fade">
                                      <p:cBhvr>
                                        <p:cTn id="54" dur="1000"/>
                                        <p:tgtEl>
                                          <p:spTgt spid="2399"/>
                                        </p:tgtEl>
                                      </p:cBhvr>
                                    </p:animEffect>
                                    <p:anim calcmode="lin" valueType="num">
                                      <p:cBhvr>
                                        <p:cTn id="55" dur="1000" fill="hold"/>
                                        <p:tgtEl>
                                          <p:spTgt spid="2399"/>
                                        </p:tgtEl>
                                        <p:attrNameLst>
                                          <p:attrName>ppt_x</p:attrName>
                                        </p:attrNameLst>
                                      </p:cBhvr>
                                      <p:tavLst>
                                        <p:tav tm="0">
                                          <p:val>
                                            <p:strVal val="#ppt_x"/>
                                          </p:val>
                                        </p:tav>
                                        <p:tav tm="100000">
                                          <p:val>
                                            <p:strVal val="#ppt_x"/>
                                          </p:val>
                                        </p:tav>
                                      </p:tavLst>
                                    </p:anim>
                                    <p:anim calcmode="lin" valueType="num">
                                      <p:cBhvr>
                                        <p:cTn id="56" dur="1000" fill="hold"/>
                                        <p:tgtEl>
                                          <p:spTgt spid="2399"/>
                                        </p:tgtEl>
                                        <p:attrNameLst>
                                          <p:attrName>ppt_y</p:attrName>
                                        </p:attrNameLst>
                                      </p:cBhvr>
                                      <p:tavLst>
                                        <p:tav tm="0">
                                          <p:val>
                                            <p:strVal val="#ppt_y-.1"/>
                                          </p:val>
                                        </p:tav>
                                        <p:tav tm="100000">
                                          <p:val>
                                            <p:strVal val="#ppt_y"/>
                                          </p:val>
                                        </p:tav>
                                      </p:tavLst>
                                    </p:anim>
                                  </p:childTnLst>
                                </p:cTn>
                              </p:par>
                              <p:par>
                                <p:cTn id="57" presetID="47" presetClass="entr" presetSubtype="0" fill="hold" grpId="0" nodeType="withEffect">
                                  <p:stCondLst>
                                    <p:cond delay="0"/>
                                  </p:stCondLst>
                                  <p:childTnLst>
                                    <p:set>
                                      <p:cBhvr>
                                        <p:cTn id="58" dur="1" fill="hold">
                                          <p:stCondLst>
                                            <p:cond delay="0"/>
                                          </p:stCondLst>
                                        </p:cTn>
                                        <p:tgtEl>
                                          <p:spTgt spid="2400">
                                            <p:txEl>
                                              <p:pRg st="0" end="0"/>
                                            </p:txEl>
                                          </p:spTgt>
                                        </p:tgtEl>
                                        <p:attrNameLst>
                                          <p:attrName>style.visibility</p:attrName>
                                        </p:attrNameLst>
                                      </p:cBhvr>
                                      <p:to>
                                        <p:strVal val="visible"/>
                                      </p:to>
                                    </p:set>
                                    <p:animEffect transition="in" filter="fade">
                                      <p:cBhvr>
                                        <p:cTn id="59" dur="1000"/>
                                        <p:tgtEl>
                                          <p:spTgt spid="2400">
                                            <p:txEl>
                                              <p:pRg st="0" end="0"/>
                                            </p:txEl>
                                          </p:spTgt>
                                        </p:tgtEl>
                                      </p:cBhvr>
                                    </p:animEffect>
                                    <p:anim calcmode="lin" valueType="num">
                                      <p:cBhvr>
                                        <p:cTn id="60" dur="1000" fill="hold"/>
                                        <p:tgtEl>
                                          <p:spTgt spid="2400">
                                            <p:txEl>
                                              <p:pRg st="0" end="0"/>
                                            </p:txEl>
                                          </p:spTgt>
                                        </p:tgtEl>
                                        <p:attrNameLst>
                                          <p:attrName>ppt_x</p:attrName>
                                        </p:attrNameLst>
                                      </p:cBhvr>
                                      <p:tavLst>
                                        <p:tav tm="0">
                                          <p:val>
                                            <p:strVal val="#ppt_x"/>
                                          </p:val>
                                        </p:tav>
                                        <p:tav tm="100000">
                                          <p:val>
                                            <p:strVal val="#ppt_x"/>
                                          </p:val>
                                        </p:tav>
                                      </p:tavLst>
                                    </p:anim>
                                    <p:anim calcmode="lin" valueType="num">
                                      <p:cBhvr>
                                        <p:cTn id="61" dur="1000" fill="hold"/>
                                        <p:tgtEl>
                                          <p:spTgt spid="2400">
                                            <p:txEl>
                                              <p:pRg st="0" end="0"/>
                                            </p:txEl>
                                          </p:spTgt>
                                        </p:tgtEl>
                                        <p:attrNameLst>
                                          <p:attrName>ppt_y</p:attrName>
                                        </p:attrNameLst>
                                      </p:cBhvr>
                                      <p:tavLst>
                                        <p:tav tm="0">
                                          <p:val>
                                            <p:strVal val="#ppt_y-.1"/>
                                          </p:val>
                                        </p:tav>
                                        <p:tav tm="100000">
                                          <p:val>
                                            <p:strVal val="#ppt_y"/>
                                          </p:val>
                                        </p:tav>
                                      </p:tavLst>
                                    </p:anim>
                                  </p:childTnLst>
                                </p:cTn>
                              </p:par>
                              <p:par>
                                <p:cTn id="62" presetID="31" presetClass="entr" presetSubtype="0" fill="hold" grpId="0" nodeType="withEffect">
                                  <p:stCondLst>
                                    <p:cond delay="0"/>
                                  </p:stCondLst>
                                  <p:childTnLst>
                                    <p:set>
                                      <p:cBhvr>
                                        <p:cTn id="63" dur="1" fill="hold">
                                          <p:stCondLst>
                                            <p:cond delay="0"/>
                                          </p:stCondLst>
                                        </p:cTn>
                                        <p:tgtEl>
                                          <p:spTgt spid="2391"/>
                                        </p:tgtEl>
                                        <p:attrNameLst>
                                          <p:attrName>style.visibility</p:attrName>
                                        </p:attrNameLst>
                                      </p:cBhvr>
                                      <p:to>
                                        <p:strVal val="visible"/>
                                      </p:to>
                                    </p:set>
                                    <p:anim calcmode="lin" valueType="num">
                                      <p:cBhvr>
                                        <p:cTn id="64" dur="1000" fill="hold"/>
                                        <p:tgtEl>
                                          <p:spTgt spid="2391"/>
                                        </p:tgtEl>
                                        <p:attrNameLst>
                                          <p:attrName>ppt_w</p:attrName>
                                        </p:attrNameLst>
                                      </p:cBhvr>
                                      <p:tavLst>
                                        <p:tav tm="0">
                                          <p:val>
                                            <p:fltVal val="0"/>
                                          </p:val>
                                        </p:tav>
                                        <p:tav tm="100000">
                                          <p:val>
                                            <p:strVal val="#ppt_w"/>
                                          </p:val>
                                        </p:tav>
                                      </p:tavLst>
                                    </p:anim>
                                    <p:anim calcmode="lin" valueType="num">
                                      <p:cBhvr>
                                        <p:cTn id="65" dur="1000" fill="hold"/>
                                        <p:tgtEl>
                                          <p:spTgt spid="2391"/>
                                        </p:tgtEl>
                                        <p:attrNameLst>
                                          <p:attrName>ppt_h</p:attrName>
                                        </p:attrNameLst>
                                      </p:cBhvr>
                                      <p:tavLst>
                                        <p:tav tm="0">
                                          <p:val>
                                            <p:fltVal val="0"/>
                                          </p:val>
                                        </p:tav>
                                        <p:tav tm="100000">
                                          <p:val>
                                            <p:strVal val="#ppt_h"/>
                                          </p:val>
                                        </p:tav>
                                      </p:tavLst>
                                    </p:anim>
                                    <p:anim calcmode="lin" valueType="num">
                                      <p:cBhvr>
                                        <p:cTn id="66" dur="1000" fill="hold"/>
                                        <p:tgtEl>
                                          <p:spTgt spid="2391"/>
                                        </p:tgtEl>
                                        <p:attrNameLst>
                                          <p:attrName>style.rotation</p:attrName>
                                        </p:attrNameLst>
                                      </p:cBhvr>
                                      <p:tavLst>
                                        <p:tav tm="0">
                                          <p:val>
                                            <p:fltVal val="90"/>
                                          </p:val>
                                        </p:tav>
                                        <p:tav tm="100000">
                                          <p:val>
                                            <p:fltVal val="0"/>
                                          </p:val>
                                        </p:tav>
                                      </p:tavLst>
                                    </p:anim>
                                    <p:animEffect transition="in" filter="fade">
                                      <p:cBhvr>
                                        <p:cTn id="67" dur="1000"/>
                                        <p:tgtEl>
                                          <p:spTgt spid="23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5" grpId="0"/>
      <p:bldP spid="2386" grpId="0"/>
      <p:bldP spid="2387" grpId="0" build="p"/>
      <p:bldP spid="2388" grpId="0"/>
      <p:bldP spid="2389" grpId="0"/>
      <p:bldP spid="2391" grpId="0"/>
      <p:bldP spid="2397" grpId="0"/>
      <p:bldP spid="2399" grpId="0"/>
      <p:bldP spid="2400"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95"/>
        <p:cNvGrpSpPr/>
        <p:nvPr/>
      </p:nvGrpSpPr>
      <p:grpSpPr>
        <a:xfrm>
          <a:off x="0" y="0"/>
          <a:ext cx="0" cy="0"/>
          <a:chOff x="0" y="0"/>
          <a:chExt cx="0" cy="0"/>
        </a:xfrm>
      </p:grpSpPr>
      <p:sp>
        <p:nvSpPr>
          <p:cNvPr id="3796" name="Google Shape;3796;p40"/>
          <p:cNvSpPr txBox="1">
            <a:spLocks noGrp="1"/>
          </p:cNvSpPr>
          <p:nvPr>
            <p:ph type="title"/>
          </p:nvPr>
        </p:nvSpPr>
        <p:spPr>
          <a:xfrm>
            <a:off x="1049378" y="578652"/>
            <a:ext cx="7384500" cy="627900"/>
          </a:xfrm>
          <a:prstGeom prst="rect">
            <a:avLst/>
          </a:prstGeom>
        </p:spPr>
        <p:txBody>
          <a:bodyPr spcFirstLastPara="1" wrap="square" lIns="91425" tIns="91425" rIns="91425" bIns="91425" anchor="ctr" anchorCtr="0">
            <a:noAutofit/>
          </a:bodyPr>
          <a:lstStyle/>
          <a:p>
            <a:br>
              <a:rPr lang="vi-VN" sz="3600" b="1"/>
            </a:br>
            <a:endParaRPr>
              <a:solidFill>
                <a:schemeClr val="lt2"/>
              </a:solidFill>
            </a:endParaRPr>
          </a:p>
        </p:txBody>
      </p:sp>
      <p:sp>
        <p:nvSpPr>
          <p:cNvPr id="2" name="TextBox 1">
            <a:extLst>
              <a:ext uri="{FF2B5EF4-FFF2-40B4-BE49-F238E27FC236}">
                <a16:creationId xmlns:a16="http://schemas.microsoft.com/office/drawing/2014/main" id="{0981A7AA-F09E-D953-6037-9A01DF8AF5B3}"/>
              </a:ext>
            </a:extLst>
          </p:cNvPr>
          <p:cNvSpPr txBox="1"/>
          <p:nvPr/>
        </p:nvSpPr>
        <p:spPr>
          <a:xfrm>
            <a:off x="1930167" y="823048"/>
            <a:ext cx="4750061" cy="984885"/>
          </a:xfrm>
          <a:prstGeom prst="rect">
            <a:avLst/>
          </a:prstGeom>
          <a:noFill/>
        </p:spPr>
        <p:txBody>
          <a:bodyPr wrap="square" rtlCol="0">
            <a:spAutoFit/>
          </a:bodyPr>
          <a:lstStyle/>
          <a:p>
            <a:pPr algn="ctr"/>
            <a:r>
              <a:rPr lang="en" sz="4400" b="1">
                <a:solidFill>
                  <a:schemeClr val="tx2"/>
                </a:solidFill>
                <a:latin typeface="Fjalla One" panose="020B0604020202020204" charset="0"/>
              </a:rPr>
              <a:t>Thanks!</a:t>
            </a:r>
            <a:endParaRPr lang="vi-VN" sz="4400" b="1">
              <a:solidFill>
                <a:schemeClr val="tx2"/>
              </a:solidFill>
            </a:endParaRPr>
          </a:p>
          <a:p>
            <a:pPr algn="ctr"/>
            <a:endParaRPr lang="vi-VN"/>
          </a:p>
        </p:txBody>
      </p:sp>
      <p:sp>
        <p:nvSpPr>
          <p:cNvPr id="3" name="TextBox 2">
            <a:extLst>
              <a:ext uri="{FF2B5EF4-FFF2-40B4-BE49-F238E27FC236}">
                <a16:creationId xmlns:a16="http://schemas.microsoft.com/office/drawing/2014/main" id="{D6380696-B6C4-F578-B582-B9572A8EE01B}"/>
              </a:ext>
            </a:extLst>
          </p:cNvPr>
          <p:cNvSpPr txBox="1"/>
          <p:nvPr/>
        </p:nvSpPr>
        <p:spPr>
          <a:xfrm>
            <a:off x="606046" y="1943484"/>
            <a:ext cx="8271164" cy="2893100"/>
          </a:xfrm>
          <a:prstGeom prst="rect">
            <a:avLst/>
          </a:prstGeom>
          <a:noFill/>
        </p:spPr>
        <p:txBody>
          <a:bodyPr wrap="square" rtlCol="0">
            <a:spAutoFit/>
          </a:bodyPr>
          <a:lstStyle/>
          <a:p>
            <a:pPr marL="342900" indent="-342900">
              <a:buClr>
                <a:srgbClr val="FF0000"/>
              </a:buClr>
              <a:buFont typeface="Wingdings" panose="05000000000000000000" pitchFamily="2" charset="2"/>
              <a:buChar char="v"/>
            </a:pPr>
            <a:r>
              <a:rPr lang="vi-VN" sz="2400" b="1">
                <a:solidFill>
                  <a:srgbClr val="92D050"/>
                </a:solidFill>
                <a:effectLst/>
                <a:latin typeface="Times New Roman" panose="02020603050405020304" pitchFamily="18" charset="0"/>
                <a:ea typeface="Times New Roman" panose="02020603050405020304" pitchFamily="18" charset="0"/>
              </a:rPr>
              <a:t>Cảm ơn </a:t>
            </a:r>
            <a:r>
              <a:rPr lang="vi-VN" sz="2400" b="1">
                <a:solidFill>
                  <a:srgbClr val="92D050"/>
                </a:solidFill>
                <a:latin typeface="Times New Roman" panose="02020603050405020304" pitchFamily="18" charset="0"/>
                <a:ea typeface="Times New Roman" panose="02020603050405020304" pitchFamily="18" charset="0"/>
              </a:rPr>
              <a:t>cô</a:t>
            </a:r>
            <a:r>
              <a:rPr lang="vi-VN" sz="2400" b="1">
                <a:solidFill>
                  <a:srgbClr val="92D050"/>
                </a:solidFill>
                <a:effectLst/>
                <a:latin typeface="Times New Roman" panose="02020603050405020304" pitchFamily="18" charset="0"/>
                <a:ea typeface="Times New Roman" panose="02020603050405020304" pitchFamily="18" charset="0"/>
              </a:rPr>
              <a:t> và các bạn đã lắng nghe </a:t>
            </a:r>
            <a:br>
              <a:rPr lang="en-US" sz="2400" b="1">
                <a:solidFill>
                  <a:srgbClr val="92D050"/>
                </a:solidFill>
                <a:latin typeface="Times New Roman" panose="02020603050405020304" pitchFamily="18" charset="0"/>
                <a:ea typeface="Times New Roman" panose="02020603050405020304" pitchFamily="18" charset="0"/>
              </a:rPr>
            </a:br>
            <a:endParaRPr lang="vi-VN" sz="2400" b="1">
              <a:solidFill>
                <a:srgbClr val="92D050"/>
              </a:solidFill>
              <a:latin typeface="Times New Roman" panose="02020603050405020304" pitchFamily="18" charset="0"/>
              <a:ea typeface="Times New Roman" panose="02020603050405020304" pitchFamily="18" charset="0"/>
            </a:endParaRPr>
          </a:p>
          <a:p>
            <a:pPr marL="342900" indent="-342900">
              <a:buClr>
                <a:srgbClr val="FF0000"/>
              </a:buClr>
              <a:buFont typeface="Wingdings" panose="05000000000000000000" pitchFamily="2" charset="2"/>
              <a:buChar char="v"/>
            </a:pPr>
            <a:r>
              <a:rPr lang="vi-VN" sz="2400" b="1">
                <a:solidFill>
                  <a:srgbClr val="92D050"/>
                </a:solidFill>
                <a:effectLst/>
                <a:latin typeface="Times New Roman" panose="02020603050405020304" pitchFamily="18" charset="0"/>
                <a:ea typeface="Times New Roman" panose="02020603050405020304" pitchFamily="18" charset="0"/>
              </a:rPr>
              <a:t>Rất mong </a:t>
            </a:r>
            <a:r>
              <a:rPr lang="vi-VN" sz="2400" b="1">
                <a:solidFill>
                  <a:srgbClr val="92D050"/>
                </a:solidFill>
                <a:latin typeface="Times New Roman" panose="02020603050405020304" pitchFamily="18" charset="0"/>
                <a:ea typeface="Times New Roman" panose="02020603050405020304" pitchFamily="18" charset="0"/>
              </a:rPr>
              <a:t>cô</a:t>
            </a:r>
            <a:r>
              <a:rPr lang="vi-VN" sz="2400" b="1">
                <a:solidFill>
                  <a:srgbClr val="92D050"/>
                </a:solidFill>
                <a:effectLst/>
                <a:latin typeface="Times New Roman" panose="02020603050405020304" pitchFamily="18" charset="0"/>
                <a:ea typeface="Times New Roman" panose="02020603050405020304" pitchFamily="18" charset="0"/>
              </a:rPr>
              <a:t> và các bạn tận tình giúp đỡ và cho ý kiến để ứng dụng ngày càng được hoàn thiện hơn. Trong tương lai, nhóm em mong muốn trang web sẽ được phát triển về mọi mặt (giao diện, chức năng,…) và sẽ trở thành một trang web bán hàng đứng đầu trong nước</a:t>
            </a:r>
            <a:endParaRPr lang="vi-VN" sz="2400">
              <a:solidFill>
                <a:srgbClr val="92D050"/>
              </a:solidFill>
              <a:effectLst/>
              <a:latin typeface="Arial" panose="020B0604020202020204" pitchFamily="34" charset="0"/>
              <a:ea typeface="Arial" panose="020B0604020202020204" pitchFamily="34" charset="0"/>
            </a:endParaRPr>
          </a:p>
          <a:p>
            <a:endParaRPr lang="vi-VN">
              <a:solidFill>
                <a:srgbClr val="92D050"/>
              </a:solidFill>
            </a:endParaRPr>
          </a:p>
        </p:txBody>
      </p:sp>
      <p:pic>
        <p:nvPicPr>
          <p:cNvPr id="66" name="Graphic 65" descr="A dragon">
            <a:extLst>
              <a:ext uri="{FF2B5EF4-FFF2-40B4-BE49-F238E27FC236}">
                <a16:creationId xmlns:a16="http://schemas.microsoft.com/office/drawing/2014/main" id="{06A8F17D-4DDD-F873-C02B-719151F7CF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650186">
            <a:off x="-85301" y="40031"/>
            <a:ext cx="1927726" cy="2399582"/>
          </a:xfrm>
          <a:prstGeom prst="rect">
            <a:avLst/>
          </a:prstGeom>
        </p:spPr>
      </p:pic>
      <mc:AlternateContent xmlns:mc="http://schemas.openxmlformats.org/markup-compatibility/2006">
        <mc:Choice xmlns:am3d="http://schemas.microsoft.com/office/drawing/2017/model3d" Requires="am3d">
          <p:graphicFrame>
            <p:nvGraphicFramePr>
              <p:cNvPr id="68" name="3D Model 67" descr="Fire">
                <a:extLst>
                  <a:ext uri="{FF2B5EF4-FFF2-40B4-BE49-F238E27FC236}">
                    <a16:creationId xmlns:a16="http://schemas.microsoft.com/office/drawing/2014/main" id="{8D4746EE-90E2-9C06-A1A1-F78DA5C0AACE}"/>
                  </a:ext>
                </a:extLst>
              </p:cNvPr>
              <p:cNvGraphicFramePr>
                <a:graphicFrameLocks noChangeAspect="1"/>
              </p:cNvGraphicFramePr>
              <p:nvPr>
                <p:extLst>
                  <p:ext uri="{D42A27DB-BD31-4B8C-83A1-F6EECF244321}">
                    <p14:modId xmlns:p14="http://schemas.microsoft.com/office/powerpoint/2010/main" val="3433209514"/>
                  </p:ext>
                </p:extLst>
              </p:nvPr>
            </p:nvGraphicFramePr>
            <p:xfrm rot="7454109">
              <a:off x="1947599" y="756990"/>
              <a:ext cx="631924" cy="965666"/>
            </p:xfrm>
            <a:graphic>
              <a:graphicData uri="http://schemas.microsoft.com/office/drawing/2017/model3d">
                <am3d:model3d r:embed="rId5">
                  <am3d:spPr>
                    <a:xfrm rot="7454109">
                      <a:off x="0" y="0"/>
                      <a:ext cx="631924" cy="965666"/>
                    </a:xfrm>
                    <a:prstGeom prst="rect">
                      <a:avLst/>
                    </a:prstGeom>
                    <a:noFill/>
                  </am3d:spPr>
                  <am3d:camera>
                    <am3d:pos x="0" y="0" z="54928018"/>
                    <am3d:up dx="0" dy="36000000" dz="0"/>
                    <am3d:lookAt x="0" y="0" z="0"/>
                    <am3d:perspective fov="2700000"/>
                  </am3d:camera>
                  <am3d:trans>
                    <am3d:meterPerModelUnit n="4887218" d="1000000"/>
                    <am3d:preTrans dx="0" dy="-18000000" dz="0"/>
                    <am3d:scale>
                      <am3d:sx n="1000000" d="1000000"/>
                      <am3d:sy n="1000000" d="1000000"/>
                      <am3d:sz n="1000000" d="1000000"/>
                    </am3d:scale>
                    <am3d:rot ax="-9602995" ay="227339" az="-10717554"/>
                    <am3d:postTrans dx="0" dy="0" dz="0"/>
                  </am3d:trans>
                  <am3d:raster rName="Office3DRenderer" rVer="16.0.8326">
                    <am3d:blip r:embed="rId6"/>
                  </am3d:raster>
                  <am3d:objViewport viewportSz="115097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8" name="3D Model 67" descr="Fire">
                <a:extLst>
                  <a:ext uri="{FF2B5EF4-FFF2-40B4-BE49-F238E27FC236}">
                    <a16:creationId xmlns:a16="http://schemas.microsoft.com/office/drawing/2014/main" id="{8D4746EE-90E2-9C06-A1A1-F78DA5C0AACE}"/>
                  </a:ext>
                </a:extLst>
              </p:cNvPr>
              <p:cNvPicPr>
                <a:picLocks noGrp="1" noRot="1" noChangeAspect="1" noMove="1" noResize="1" noEditPoints="1" noAdjustHandles="1" noChangeArrowheads="1" noChangeShapeType="1" noCrop="1"/>
              </p:cNvPicPr>
              <p:nvPr/>
            </p:nvPicPr>
            <p:blipFill>
              <a:blip r:embed="rId6"/>
              <a:stretch>
                <a:fillRect/>
              </a:stretch>
            </p:blipFill>
            <p:spPr>
              <a:xfrm rot="7454109">
                <a:off x="1947599" y="756990"/>
                <a:ext cx="631924" cy="965666"/>
              </a:xfrm>
              <a:prstGeom prst="rect">
                <a:avLst/>
              </a:prstGeom>
              <a:noFill/>
            </p:spPr>
          </p:pic>
        </mc:Fallback>
      </mc:AlternateContent>
      <p:sp>
        <p:nvSpPr>
          <p:cNvPr id="5" name="Oval 4">
            <a:extLst>
              <a:ext uri="{FF2B5EF4-FFF2-40B4-BE49-F238E27FC236}">
                <a16:creationId xmlns:a16="http://schemas.microsoft.com/office/drawing/2014/main" id="{B90F7609-EC7E-4DF8-3BF9-A63D171F1F01}"/>
              </a:ext>
            </a:extLst>
          </p:cNvPr>
          <p:cNvSpPr/>
          <p:nvPr/>
        </p:nvSpPr>
        <p:spPr>
          <a:xfrm>
            <a:off x="-3" y="89058"/>
            <a:ext cx="878565" cy="1117494"/>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100"/>
                                        <p:tgtEl>
                                          <p:spTgt spid="66"/>
                                        </p:tgtEl>
                                      </p:cBhvr>
                                    </p:animEffect>
                                    <p:anim calcmode="lin" valueType="num">
                                      <p:cBhvr>
                                        <p:cTn id="8" dur="400" fill="hold"/>
                                        <p:tgtEl>
                                          <p:spTgt spid="66"/>
                                        </p:tgtEl>
                                        <p:attrNameLst>
                                          <p:attrName>ppt_x</p:attrName>
                                        </p:attrNameLst>
                                      </p:cBhvr>
                                      <p:tavLst>
                                        <p:tav tm="0">
                                          <p:val>
                                            <p:strVal val="#ppt_x"/>
                                          </p:val>
                                        </p:tav>
                                        <p:tav tm="100000">
                                          <p:val>
                                            <p:strVal val="#ppt_x"/>
                                          </p:val>
                                        </p:tav>
                                      </p:tavLst>
                                    </p:anim>
                                    <p:anim calcmode="lin" valueType="num">
                                      <p:cBhvr>
                                        <p:cTn id="9" dur="400" fill="hold"/>
                                        <p:tgtEl>
                                          <p:spTgt spid="66"/>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6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6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60" presetClass="entr" presetSubtype="128" fill="hold" nodeType="clickEffect">
                                  <p:stCondLst>
                                    <p:cond delay="0"/>
                                  </p:stCondLst>
                                  <p:childTnLst>
                                    <p:set>
                                      <p:cBhvr>
                                        <p:cTn id="15" dur="1" fill="hold">
                                          <p:stCondLst>
                                            <p:cond delay="0"/>
                                          </p:stCondLst>
                                        </p:cTn>
                                        <p:tgtEl>
                                          <p:spTgt spid="68"/>
                                        </p:tgtEl>
                                        <p:attrNameLst>
                                          <p:attrName>style.visibility</p:attrName>
                                        </p:attrNameLst>
                                      </p:cBhvr>
                                      <p:to>
                                        <p:strVal val="visible"/>
                                      </p:to>
                                    </p:set>
                                    <p:animEffect transition="in" filter="fade">
                                      <p:cBhvr>
                                        <p:cTn id="16" dur="1000"/>
                                        <p:tgtEl>
                                          <p:spTgt spid="68"/>
                                        </p:tgtEl>
                                      </p:cBhvr>
                                    </p:animEffect>
                                    <p:anim calcmode="lin" valueType="num">
                                      <p:cBhvr additive="sum">
                                        <p:cTn id="17" dur="1000" fill="hold"/>
                                        <p:tgtEl>
                                          <p:spTgt spid="68"/>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18" dur="1000" fill="hold"/>
                                        <p:tgtEl>
                                          <p:spTgt spid="68"/>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9" dur="1000" fill="hold"/>
                                        <p:tgtEl>
                                          <p:spTgt spid="68"/>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0" dur="1000" fill="hold"/>
                                        <p:tgtEl>
                                          <p:spTgt spid="68"/>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nodeType="clickEffect">
                                  <p:stCondLst>
                                    <p:cond delay="0"/>
                                  </p:stCondLst>
                                  <p:childTnLst>
                                    <p:set>
                                      <p:cBhvr>
                                        <p:cTn id="29" dur="1" fill="hold">
                                          <p:stCondLst>
                                            <p:cond delay="0"/>
                                          </p:stCondLst>
                                        </p:cTn>
                                        <p:tgtEl>
                                          <p:spTgt spid="3">
                                            <p:txEl>
                                              <p:pRg st="0" end="0"/>
                                            </p:txEl>
                                          </p:spTgt>
                                        </p:tgtEl>
                                        <p:attrNameLst>
                                          <p:attrName>style.visibility</p:attrName>
                                        </p:attrNameLst>
                                      </p:cBhvr>
                                      <p:to>
                                        <p:strVal val="visible"/>
                                      </p:to>
                                    </p:set>
                                    <p:anim calcmode="lin" valueType="num">
                                      <p:cBhvr>
                                        <p:cTn id="30"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31"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32"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33" dur="1000"/>
                                        <p:tgtEl>
                                          <p:spTgt spid="3">
                                            <p:txEl>
                                              <p:pRg st="0" end="0"/>
                                            </p:txEl>
                                          </p:spTgt>
                                        </p:tgtEl>
                                      </p:cBhvr>
                                    </p:animEffect>
                                  </p:childTnLst>
                                </p:cTn>
                              </p:par>
                              <p:par>
                                <p:cTn id="34" presetID="31" presetClass="entr" presetSubtype="0" fill="hold" nodeType="withEffect">
                                  <p:stCondLst>
                                    <p:cond delay="0"/>
                                  </p:stCondLst>
                                  <p:childTnLst>
                                    <p:set>
                                      <p:cBhvr>
                                        <p:cTn id="35" dur="1" fill="hold">
                                          <p:stCondLst>
                                            <p:cond delay="0"/>
                                          </p:stCondLst>
                                        </p:cTn>
                                        <p:tgtEl>
                                          <p:spTgt spid="3">
                                            <p:txEl>
                                              <p:pRg st="1" end="1"/>
                                            </p:txEl>
                                          </p:spTgt>
                                        </p:tgtEl>
                                        <p:attrNameLst>
                                          <p:attrName>style.visibility</p:attrName>
                                        </p:attrNameLst>
                                      </p:cBhvr>
                                      <p:to>
                                        <p:strVal val="visible"/>
                                      </p:to>
                                    </p:set>
                                    <p:anim calcmode="lin" valueType="num">
                                      <p:cBhvr>
                                        <p:cTn id="36"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37"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38"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39"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84"/>
        <p:cNvGrpSpPr/>
        <p:nvPr/>
      </p:nvGrpSpPr>
      <p:grpSpPr>
        <a:xfrm>
          <a:off x="0" y="0"/>
          <a:ext cx="0" cy="0"/>
          <a:chOff x="0" y="0"/>
          <a:chExt cx="0" cy="0"/>
        </a:xfrm>
      </p:grpSpPr>
      <p:sp>
        <p:nvSpPr>
          <p:cNvPr id="2388" name="Google Shape;2388;p32"/>
          <p:cNvSpPr txBox="1">
            <a:spLocks noGrp="1"/>
          </p:cNvSpPr>
          <p:nvPr>
            <p:ph type="title" idx="3"/>
          </p:nvPr>
        </p:nvSpPr>
        <p:spPr>
          <a:xfrm>
            <a:off x="2907277" y="1838927"/>
            <a:ext cx="4738988" cy="84099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800"/>
              <a:t>Chức năng và giao diện</a:t>
            </a:r>
            <a:r>
              <a:rPr lang="en-US" sz="2800"/>
              <a:t> </a:t>
            </a:r>
            <a:r>
              <a:rPr lang="vi-VN" sz="2800"/>
              <a:t>của user </a:t>
            </a:r>
            <a:endParaRPr sz="2800"/>
          </a:p>
        </p:txBody>
      </p:sp>
      <p:sp>
        <p:nvSpPr>
          <p:cNvPr id="2389" name="Google Shape;2389;p32"/>
          <p:cNvSpPr txBox="1">
            <a:spLocks noGrp="1"/>
          </p:cNvSpPr>
          <p:nvPr>
            <p:ph type="title" idx="4"/>
          </p:nvPr>
        </p:nvSpPr>
        <p:spPr>
          <a:xfrm>
            <a:off x="1117537" y="1533135"/>
            <a:ext cx="1078647"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User</a:t>
            </a:r>
            <a:endParaRPr/>
          </a:p>
        </p:txBody>
      </p:sp>
      <p:sp>
        <p:nvSpPr>
          <p:cNvPr id="2397" name="Google Shape;2397;p32"/>
          <p:cNvSpPr txBox="1">
            <a:spLocks noGrp="1"/>
          </p:cNvSpPr>
          <p:nvPr>
            <p:ph type="title" idx="21"/>
          </p:nvPr>
        </p:nvSpPr>
        <p:spPr>
          <a:xfrm>
            <a:off x="872400" y="537575"/>
            <a:ext cx="7384500" cy="62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NỘI DUNG</a:t>
            </a:r>
            <a:endParaRPr/>
          </a:p>
        </p:txBody>
      </p:sp>
      <p:grpSp>
        <p:nvGrpSpPr>
          <p:cNvPr id="2411" name="Google Shape;2411;p32"/>
          <p:cNvGrpSpPr/>
          <p:nvPr/>
        </p:nvGrpSpPr>
        <p:grpSpPr>
          <a:xfrm>
            <a:off x="975221" y="1294507"/>
            <a:ext cx="1343435" cy="901686"/>
            <a:chOff x="3334701" y="1600434"/>
            <a:chExt cx="835766" cy="870855"/>
          </a:xfrm>
        </p:grpSpPr>
        <p:grpSp>
          <p:nvGrpSpPr>
            <p:cNvPr id="2412" name="Google Shape;2412;p32"/>
            <p:cNvGrpSpPr/>
            <p:nvPr/>
          </p:nvGrpSpPr>
          <p:grpSpPr>
            <a:xfrm>
              <a:off x="3334701" y="1600434"/>
              <a:ext cx="266700" cy="345050"/>
              <a:chOff x="1172410" y="839125"/>
              <a:chExt cx="266700" cy="345050"/>
            </a:xfrm>
          </p:grpSpPr>
          <p:cxnSp>
            <p:nvCxnSpPr>
              <p:cNvPr id="2413" name="Google Shape;2413;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14" name="Google Shape;2414;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2415" name="Google Shape;2415;p32"/>
            <p:cNvGrpSpPr/>
            <p:nvPr/>
          </p:nvGrpSpPr>
          <p:grpSpPr>
            <a:xfrm rot="10800000">
              <a:off x="3903766" y="2126239"/>
              <a:ext cx="266700" cy="345050"/>
              <a:chOff x="1172410" y="839125"/>
              <a:chExt cx="266700" cy="345050"/>
            </a:xfrm>
          </p:grpSpPr>
          <p:cxnSp>
            <p:nvCxnSpPr>
              <p:cNvPr id="2416" name="Google Shape;2416;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17" name="Google Shape;2417;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spTree>
    <p:extLst>
      <p:ext uri="{BB962C8B-B14F-4D97-AF65-F5344CB8AC3E}">
        <p14:creationId xmlns:p14="http://schemas.microsoft.com/office/powerpoint/2010/main" val="425531473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97"/>
                                        </p:tgtEl>
                                        <p:attrNameLst>
                                          <p:attrName>style.visibility</p:attrName>
                                        </p:attrNameLst>
                                      </p:cBhvr>
                                      <p:to>
                                        <p:strVal val="visible"/>
                                      </p:to>
                                    </p:set>
                                    <p:animEffect transition="in" filter="wipe(down)">
                                      <p:cBhvr>
                                        <p:cTn id="7" dur="500"/>
                                        <p:tgtEl>
                                          <p:spTgt spid="2397"/>
                                        </p:tgtEl>
                                      </p:cBhvr>
                                    </p:animEffect>
                                  </p:childTnLst>
                                </p:cTn>
                              </p:par>
                            </p:childTnLst>
                          </p:cTn>
                        </p:par>
                      </p:childTnLst>
                    </p:cTn>
                  </p:par>
                  <p:par>
                    <p:cTn id="8" fill="hold">
                      <p:stCondLst>
                        <p:cond delay="indefinite"/>
                      </p:stCondLst>
                      <p:childTnLst>
                        <p:par>
                          <p:cTn id="9" fill="hold">
                            <p:stCondLst>
                              <p:cond delay="0"/>
                            </p:stCondLst>
                            <p:childTnLst>
                              <p:par>
                                <p:cTn id="10" presetID="43" presetClass="entr" presetSubtype="0" fill="hold" nodeType="clickEffect">
                                  <p:stCondLst>
                                    <p:cond delay="0"/>
                                  </p:stCondLst>
                                  <p:childTnLst>
                                    <p:set>
                                      <p:cBhvr>
                                        <p:cTn id="11" dur="1" fill="hold">
                                          <p:stCondLst>
                                            <p:cond delay="0"/>
                                          </p:stCondLst>
                                        </p:cTn>
                                        <p:tgtEl>
                                          <p:spTgt spid="2411"/>
                                        </p:tgtEl>
                                        <p:attrNameLst>
                                          <p:attrName>style.visibility</p:attrName>
                                        </p:attrNameLst>
                                      </p:cBhvr>
                                      <p:to>
                                        <p:strVal val="visible"/>
                                      </p:to>
                                    </p:set>
                                    <p:animEffect transition="in" filter="fade">
                                      <p:cBhvr>
                                        <p:cTn id="12" dur="100"/>
                                        <p:tgtEl>
                                          <p:spTgt spid="2411"/>
                                        </p:tgtEl>
                                      </p:cBhvr>
                                    </p:animEffect>
                                    <p:anim calcmode="lin" valueType="num">
                                      <p:cBhvr>
                                        <p:cTn id="13" dur="400" fill="hold"/>
                                        <p:tgtEl>
                                          <p:spTgt spid="2411"/>
                                        </p:tgtEl>
                                        <p:attrNameLst>
                                          <p:attrName>ppt_x</p:attrName>
                                        </p:attrNameLst>
                                      </p:cBhvr>
                                      <p:tavLst>
                                        <p:tav tm="0">
                                          <p:val>
                                            <p:strVal val="#ppt_x"/>
                                          </p:val>
                                        </p:tav>
                                        <p:tav tm="100000">
                                          <p:val>
                                            <p:strVal val="#ppt_x"/>
                                          </p:val>
                                        </p:tav>
                                      </p:tavLst>
                                    </p:anim>
                                    <p:anim calcmode="lin" valueType="num">
                                      <p:cBhvr>
                                        <p:cTn id="14" dur="400" fill="hold"/>
                                        <p:tgtEl>
                                          <p:spTgt spid="2411"/>
                                        </p:tgtEl>
                                        <p:attrNameLst>
                                          <p:attrName>ppt_y</p:attrName>
                                        </p:attrNameLst>
                                      </p:cBhvr>
                                      <p:tavLst>
                                        <p:tav tm="0">
                                          <p:val>
                                            <p:strVal val="#ppt_y+0.31"/>
                                          </p:val>
                                        </p:tav>
                                        <p:tav tm="100000">
                                          <p:val>
                                            <p:strVal val="#ppt_y+0.31"/>
                                          </p:val>
                                        </p:tav>
                                      </p:tavLst>
                                    </p:anim>
                                    <p:anim calcmode="lin" valueType="num">
                                      <p:cBhvr>
                                        <p:cTn id="15" dur="600" decel="50000" fill="hold">
                                          <p:stCondLst>
                                            <p:cond delay="400"/>
                                          </p:stCondLst>
                                        </p:cTn>
                                        <p:tgtEl>
                                          <p:spTgt spid="2411"/>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6" dur="600" decel="50000" fill="hold">
                                          <p:stCondLst>
                                            <p:cond delay="400"/>
                                          </p:stCondLst>
                                        </p:cTn>
                                        <p:tgtEl>
                                          <p:spTgt spid="2411"/>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7" presetID="43" presetClass="entr" presetSubtype="0" fill="hold" grpId="0" nodeType="withEffect">
                                  <p:stCondLst>
                                    <p:cond delay="0"/>
                                  </p:stCondLst>
                                  <p:childTnLst>
                                    <p:set>
                                      <p:cBhvr>
                                        <p:cTn id="18" dur="1" fill="hold">
                                          <p:stCondLst>
                                            <p:cond delay="0"/>
                                          </p:stCondLst>
                                        </p:cTn>
                                        <p:tgtEl>
                                          <p:spTgt spid="2389"/>
                                        </p:tgtEl>
                                        <p:attrNameLst>
                                          <p:attrName>style.visibility</p:attrName>
                                        </p:attrNameLst>
                                      </p:cBhvr>
                                      <p:to>
                                        <p:strVal val="visible"/>
                                      </p:to>
                                    </p:set>
                                    <p:animEffect transition="in" filter="fade">
                                      <p:cBhvr>
                                        <p:cTn id="19" dur="100"/>
                                        <p:tgtEl>
                                          <p:spTgt spid="2389"/>
                                        </p:tgtEl>
                                      </p:cBhvr>
                                    </p:animEffect>
                                    <p:anim calcmode="lin" valueType="num">
                                      <p:cBhvr>
                                        <p:cTn id="20" dur="400" fill="hold"/>
                                        <p:tgtEl>
                                          <p:spTgt spid="2389"/>
                                        </p:tgtEl>
                                        <p:attrNameLst>
                                          <p:attrName>ppt_x</p:attrName>
                                        </p:attrNameLst>
                                      </p:cBhvr>
                                      <p:tavLst>
                                        <p:tav tm="0">
                                          <p:val>
                                            <p:strVal val="#ppt_x"/>
                                          </p:val>
                                        </p:tav>
                                        <p:tav tm="100000">
                                          <p:val>
                                            <p:strVal val="#ppt_x"/>
                                          </p:val>
                                        </p:tav>
                                      </p:tavLst>
                                    </p:anim>
                                    <p:anim calcmode="lin" valueType="num">
                                      <p:cBhvr>
                                        <p:cTn id="21" dur="400" fill="hold"/>
                                        <p:tgtEl>
                                          <p:spTgt spid="2389"/>
                                        </p:tgtEl>
                                        <p:attrNameLst>
                                          <p:attrName>ppt_y</p:attrName>
                                        </p:attrNameLst>
                                      </p:cBhvr>
                                      <p:tavLst>
                                        <p:tav tm="0">
                                          <p:val>
                                            <p:strVal val="#ppt_y+0.31"/>
                                          </p:val>
                                        </p:tav>
                                        <p:tav tm="100000">
                                          <p:val>
                                            <p:strVal val="#ppt_y+0.31"/>
                                          </p:val>
                                        </p:tav>
                                      </p:tavLst>
                                    </p:anim>
                                    <p:anim calcmode="lin" valueType="num">
                                      <p:cBhvr>
                                        <p:cTn id="22" dur="600" decel="50000" fill="hold">
                                          <p:stCondLst>
                                            <p:cond delay="400"/>
                                          </p:stCondLst>
                                        </p:cTn>
                                        <p:tgtEl>
                                          <p:spTgt spid="238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3" dur="600" decel="50000" fill="hold">
                                          <p:stCondLst>
                                            <p:cond delay="400"/>
                                          </p:stCondLst>
                                        </p:cTn>
                                        <p:tgtEl>
                                          <p:spTgt spid="238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24" presetID="43" presetClass="entr" presetSubtype="0" fill="hold" grpId="0" nodeType="withEffect">
                                  <p:stCondLst>
                                    <p:cond delay="0"/>
                                  </p:stCondLst>
                                  <p:childTnLst>
                                    <p:set>
                                      <p:cBhvr>
                                        <p:cTn id="25" dur="1" fill="hold">
                                          <p:stCondLst>
                                            <p:cond delay="0"/>
                                          </p:stCondLst>
                                        </p:cTn>
                                        <p:tgtEl>
                                          <p:spTgt spid="2388"/>
                                        </p:tgtEl>
                                        <p:attrNameLst>
                                          <p:attrName>style.visibility</p:attrName>
                                        </p:attrNameLst>
                                      </p:cBhvr>
                                      <p:to>
                                        <p:strVal val="visible"/>
                                      </p:to>
                                    </p:set>
                                    <p:animEffect transition="in" filter="fade">
                                      <p:cBhvr>
                                        <p:cTn id="26" dur="100"/>
                                        <p:tgtEl>
                                          <p:spTgt spid="2388"/>
                                        </p:tgtEl>
                                      </p:cBhvr>
                                    </p:animEffect>
                                    <p:anim calcmode="lin" valueType="num">
                                      <p:cBhvr>
                                        <p:cTn id="27" dur="400" fill="hold"/>
                                        <p:tgtEl>
                                          <p:spTgt spid="2388"/>
                                        </p:tgtEl>
                                        <p:attrNameLst>
                                          <p:attrName>ppt_x</p:attrName>
                                        </p:attrNameLst>
                                      </p:cBhvr>
                                      <p:tavLst>
                                        <p:tav tm="0">
                                          <p:val>
                                            <p:strVal val="#ppt_x"/>
                                          </p:val>
                                        </p:tav>
                                        <p:tav tm="100000">
                                          <p:val>
                                            <p:strVal val="#ppt_x"/>
                                          </p:val>
                                        </p:tav>
                                      </p:tavLst>
                                    </p:anim>
                                    <p:anim calcmode="lin" valueType="num">
                                      <p:cBhvr>
                                        <p:cTn id="28" dur="400" fill="hold"/>
                                        <p:tgtEl>
                                          <p:spTgt spid="2388"/>
                                        </p:tgtEl>
                                        <p:attrNameLst>
                                          <p:attrName>ppt_y</p:attrName>
                                        </p:attrNameLst>
                                      </p:cBhvr>
                                      <p:tavLst>
                                        <p:tav tm="0">
                                          <p:val>
                                            <p:strVal val="#ppt_y+0.31"/>
                                          </p:val>
                                        </p:tav>
                                        <p:tav tm="100000">
                                          <p:val>
                                            <p:strVal val="#ppt_y+0.31"/>
                                          </p:val>
                                        </p:tav>
                                      </p:tavLst>
                                    </p:anim>
                                    <p:anim calcmode="lin" valueType="num">
                                      <p:cBhvr>
                                        <p:cTn id="29" dur="600" decel="50000" fill="hold">
                                          <p:stCondLst>
                                            <p:cond delay="400"/>
                                          </p:stCondLst>
                                        </p:cTn>
                                        <p:tgtEl>
                                          <p:spTgt spid="238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0" dur="600" decel="50000" fill="hold">
                                          <p:stCondLst>
                                            <p:cond delay="400"/>
                                          </p:stCondLst>
                                        </p:cTn>
                                        <p:tgtEl>
                                          <p:spTgt spid="238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8" grpId="0"/>
      <p:bldP spid="2389" grpId="0"/>
      <p:bldP spid="239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67"/>
        <p:cNvGrpSpPr/>
        <p:nvPr/>
      </p:nvGrpSpPr>
      <p:grpSpPr>
        <a:xfrm>
          <a:off x="0" y="0"/>
          <a:ext cx="0" cy="0"/>
          <a:chOff x="0" y="0"/>
          <a:chExt cx="0" cy="0"/>
        </a:xfrm>
      </p:grpSpPr>
      <p:sp>
        <p:nvSpPr>
          <p:cNvPr id="3669" name="Google Shape;3669;p37"/>
          <p:cNvSpPr/>
          <p:nvPr/>
        </p:nvSpPr>
        <p:spPr>
          <a:xfrm>
            <a:off x="6296763" y="3448650"/>
            <a:ext cx="2855336" cy="762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AG">
              <a:solidFill>
                <a:srgbClr val="FA5B41"/>
              </a:solidFill>
            </a:endParaRPr>
          </a:p>
        </p:txBody>
      </p:sp>
      <p:sp>
        <p:nvSpPr>
          <p:cNvPr id="3670" name="Google Shape;3670;p37"/>
          <p:cNvSpPr txBox="1">
            <a:spLocks noGrp="1"/>
          </p:cNvSpPr>
          <p:nvPr>
            <p:ph type="title"/>
          </p:nvPr>
        </p:nvSpPr>
        <p:spPr>
          <a:xfrm>
            <a:off x="6648600" y="3555896"/>
            <a:ext cx="2495400" cy="5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a:t>ĐĂNG KÝ</a:t>
            </a:r>
            <a:endParaRPr sz="2400"/>
          </a:p>
        </p:txBody>
      </p:sp>
      <p:pic>
        <p:nvPicPr>
          <p:cNvPr id="6" name="Picture 5" descr="Graphical user interface, text, application, email&#10;&#10;Description automatically generated">
            <a:extLst>
              <a:ext uri="{FF2B5EF4-FFF2-40B4-BE49-F238E27FC236}">
                <a16:creationId xmlns:a16="http://schemas.microsoft.com/office/drawing/2014/main" id="{3B64268F-AFC5-F97D-F3FE-C77E7BE23C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766" y="519537"/>
            <a:ext cx="2314611" cy="27579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descr="Graphical user interface, text, application, email&#10;&#10;Description automatically generated">
            <a:extLst>
              <a:ext uri="{FF2B5EF4-FFF2-40B4-BE49-F238E27FC236}">
                <a16:creationId xmlns:a16="http://schemas.microsoft.com/office/drawing/2014/main" id="{FF8DB160-DAF8-4FE6-B2FB-CF4FDF5779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58887" y="519537"/>
            <a:ext cx="2314611" cy="27432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descr="Graphical user interface, text, application&#10;&#10;Description automatically generated">
            <a:extLst>
              <a:ext uri="{FF2B5EF4-FFF2-40B4-BE49-F238E27FC236}">
                <a16:creationId xmlns:a16="http://schemas.microsoft.com/office/drawing/2014/main" id="{D1CEE7C9-3154-5B80-5E6D-EFC184AE66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55008" y="519537"/>
            <a:ext cx="2620696" cy="27053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27476BE9-E1B4-51A5-5B52-D98242ABB81C}"/>
              </a:ext>
            </a:extLst>
          </p:cNvPr>
          <p:cNvSpPr txBox="1"/>
          <p:nvPr/>
        </p:nvSpPr>
        <p:spPr>
          <a:xfrm>
            <a:off x="1744789" y="3706751"/>
            <a:ext cx="4376056" cy="1537600"/>
          </a:xfrm>
          <a:prstGeom prst="rect">
            <a:avLst/>
          </a:prstGeom>
          <a:noFill/>
        </p:spPr>
        <p:txBody>
          <a:bodyPr wrap="square" rtlCol="0">
            <a:spAutoFit/>
          </a:bodyPr>
          <a:lstStyle/>
          <a:p>
            <a:pPr lvl="0" algn="just">
              <a:lnSpc>
                <a:spcPct val="107000"/>
              </a:lnSpc>
              <a:spcAft>
                <a:spcPts val="800"/>
              </a:spcAft>
            </a:pPr>
            <a:r>
              <a:rPr lang="en-US" b="1">
                <a:solidFill>
                  <a:srgbClr val="92D050"/>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vi-VN" b="1">
                <a:solidFill>
                  <a:srgbClr val="92D050"/>
                </a:solidFill>
                <a:effectLst/>
                <a:latin typeface="Cascadia Code" panose="020B0609020000020004" pitchFamily="49" charset="0"/>
                <a:ea typeface="Cascadia Code" panose="020B0609020000020004" pitchFamily="49" charset="0"/>
                <a:cs typeface="Cascadia Code" panose="020B0609020000020004" pitchFamily="49" charset="0"/>
              </a:rPr>
              <a:t>Không được để trống bất kì dòng nào</a:t>
            </a:r>
          </a:p>
          <a:p>
            <a:pPr lvl="0" algn="just">
              <a:lnSpc>
                <a:spcPct val="107000"/>
              </a:lnSpc>
              <a:spcAft>
                <a:spcPts val="800"/>
              </a:spcAft>
            </a:pPr>
            <a:r>
              <a:rPr lang="en-US" b="1">
                <a:solidFill>
                  <a:srgbClr val="92D050"/>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vi-VN" b="1">
                <a:solidFill>
                  <a:srgbClr val="92D050"/>
                </a:solidFill>
                <a:effectLst/>
                <a:latin typeface="Cascadia Code" panose="020B0609020000020004" pitchFamily="49" charset="0"/>
                <a:ea typeface="Cascadia Code" panose="020B0609020000020004" pitchFamily="49" charset="0"/>
                <a:cs typeface="Cascadia Code" panose="020B0609020000020004" pitchFamily="49" charset="0"/>
              </a:rPr>
              <a:t>Điền email phải đúng cú pháp</a:t>
            </a:r>
          </a:p>
          <a:p>
            <a:pPr lvl="0" algn="just">
              <a:lnSpc>
                <a:spcPct val="107000"/>
              </a:lnSpc>
              <a:spcAft>
                <a:spcPts val="800"/>
              </a:spcAft>
            </a:pPr>
            <a:r>
              <a:rPr lang="en-US" b="1">
                <a:solidFill>
                  <a:srgbClr val="92D050"/>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vi-VN" b="1">
                <a:solidFill>
                  <a:srgbClr val="92D050"/>
                </a:solidFill>
                <a:effectLst/>
                <a:latin typeface="Cascadia Code" panose="020B0609020000020004" pitchFamily="49" charset="0"/>
                <a:ea typeface="Cascadia Code" panose="020B0609020000020004" pitchFamily="49" charset="0"/>
                <a:cs typeface="Cascadia Code" panose="020B0609020000020004" pitchFamily="49" charset="0"/>
              </a:rPr>
              <a:t>Mật khẩu phải trùng với mật khẩu nhập </a:t>
            </a:r>
            <a:r>
              <a:rPr lang="en-US" b="1">
                <a:solidFill>
                  <a:srgbClr val="92D050"/>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vi-VN" b="1">
                <a:solidFill>
                  <a:srgbClr val="92D050"/>
                </a:solidFill>
                <a:effectLst/>
                <a:latin typeface="Cascadia Code" panose="020B0609020000020004" pitchFamily="49" charset="0"/>
                <a:ea typeface="Cascadia Code" panose="020B0609020000020004" pitchFamily="49" charset="0"/>
                <a:cs typeface="Cascadia Code" panose="020B0609020000020004" pitchFamily="49" charset="0"/>
              </a:rPr>
              <a:t>lại</a:t>
            </a:r>
          </a:p>
          <a:p>
            <a:endParaRPr lang="en-US" b="1">
              <a:solidFill>
                <a:srgbClr val="92D050"/>
              </a:solidFill>
              <a:latin typeface="Cascadia Code" panose="020B0609020000020004" pitchFamily="49" charset="0"/>
              <a:ea typeface="Cascadia Code" panose="020B0609020000020004" pitchFamily="49" charset="0"/>
              <a:cs typeface="Cascadia Code" panose="020B0609020000020004" pitchFamily="49"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3670"/>
                                        </p:tgtEl>
                                        <p:attrNameLst>
                                          <p:attrName>style.visibility</p:attrName>
                                        </p:attrNameLst>
                                      </p:cBhvr>
                                      <p:to>
                                        <p:strVal val="visible"/>
                                      </p:to>
                                    </p:set>
                                    <p:animEffect transition="in" filter="wedge">
                                      <p:cBhvr>
                                        <p:cTn id="7" dur="1250"/>
                                        <p:tgtEl>
                                          <p:spTgt spid="3670"/>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amond(in)">
                                      <p:cBhvr>
                                        <p:cTn id="12" dur="2000"/>
                                        <p:tgtEl>
                                          <p:spTgt spid="6"/>
                                        </p:tgtEl>
                                      </p:cBhvr>
                                    </p:animEffect>
                                  </p:childTnLst>
                                </p:cTn>
                              </p:par>
                              <p:par>
                                <p:cTn id="13" presetID="8" presetClass="entr" presetSubtype="16"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amond(in)">
                                      <p:cBhvr>
                                        <p:cTn id="15" dur="2000"/>
                                        <p:tgtEl>
                                          <p:spTgt spid="7"/>
                                        </p:tgtEl>
                                      </p:cBhvr>
                                    </p:animEffect>
                                  </p:childTnLst>
                                </p:cTn>
                              </p:par>
                              <p:par>
                                <p:cTn id="16" presetID="8" presetClass="entr" presetSubtype="16"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amond(in)">
                                      <p:cBhvr>
                                        <p:cTn id="18" dur="20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nodeType="click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animEffect transition="in" filter="wheel(1)">
                                      <p:cBhvr>
                                        <p:cTn id="23" dur="1000"/>
                                        <p:tgtEl>
                                          <p:spTgt spid="2">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nodeType="clickEffect">
                                  <p:stCondLst>
                                    <p:cond delay="0"/>
                                  </p:stCondLst>
                                  <p:childTnLst>
                                    <p:set>
                                      <p:cBhvr>
                                        <p:cTn id="27" dur="1" fill="hold">
                                          <p:stCondLst>
                                            <p:cond delay="0"/>
                                          </p:stCondLst>
                                        </p:cTn>
                                        <p:tgtEl>
                                          <p:spTgt spid="2">
                                            <p:txEl>
                                              <p:pRg st="1" end="1"/>
                                            </p:txEl>
                                          </p:spTgt>
                                        </p:tgtEl>
                                        <p:attrNameLst>
                                          <p:attrName>style.visibility</p:attrName>
                                        </p:attrNameLst>
                                      </p:cBhvr>
                                      <p:to>
                                        <p:strVal val="visible"/>
                                      </p:to>
                                    </p:set>
                                    <p:animEffect transition="in" filter="wheel(1)">
                                      <p:cBhvr>
                                        <p:cTn id="28" dur="1000"/>
                                        <p:tgtEl>
                                          <p:spTgt spid="2">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nodeType="clickEffect">
                                  <p:stCondLst>
                                    <p:cond delay="0"/>
                                  </p:stCondLst>
                                  <p:childTnLst>
                                    <p:set>
                                      <p:cBhvr>
                                        <p:cTn id="32" dur="1" fill="hold">
                                          <p:stCondLst>
                                            <p:cond delay="0"/>
                                          </p:stCondLst>
                                        </p:cTn>
                                        <p:tgtEl>
                                          <p:spTgt spid="2">
                                            <p:txEl>
                                              <p:pRg st="2" end="2"/>
                                            </p:txEl>
                                          </p:spTgt>
                                        </p:tgtEl>
                                        <p:attrNameLst>
                                          <p:attrName>style.visibility</p:attrName>
                                        </p:attrNameLst>
                                      </p:cBhvr>
                                      <p:to>
                                        <p:strVal val="visible"/>
                                      </p:to>
                                    </p:set>
                                    <p:animEffect transition="in" filter="wheel(1)">
                                      <p:cBhvr>
                                        <p:cTn id="33" dur="10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7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84"/>
        <p:cNvGrpSpPr/>
        <p:nvPr/>
      </p:nvGrpSpPr>
      <p:grpSpPr>
        <a:xfrm>
          <a:off x="0" y="0"/>
          <a:ext cx="0" cy="0"/>
          <a:chOff x="0" y="0"/>
          <a:chExt cx="0" cy="0"/>
        </a:xfrm>
      </p:grpSpPr>
      <p:sp>
        <p:nvSpPr>
          <p:cNvPr id="2388" name="Google Shape;2388;p32"/>
          <p:cNvSpPr txBox="1">
            <a:spLocks noGrp="1"/>
          </p:cNvSpPr>
          <p:nvPr>
            <p:ph type="title" idx="3"/>
          </p:nvPr>
        </p:nvSpPr>
        <p:spPr>
          <a:xfrm>
            <a:off x="165377" y="1508461"/>
            <a:ext cx="4738988" cy="84099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800">
                <a:solidFill>
                  <a:srgbClr val="92D050"/>
                </a:solidFill>
                <a:latin typeface="Cascadia Code" panose="020B0609020000020004" pitchFamily="49" charset="0"/>
                <a:ea typeface="Cascadia Code" panose="020B0609020000020004" pitchFamily="49" charset="0"/>
                <a:cs typeface="Cascadia Code" panose="020B0609020000020004" pitchFamily="49" charset="0"/>
              </a:rPr>
              <a:t>Password phải đủ 8 kí tự trở lên</a:t>
            </a:r>
            <a:endParaRPr sz="2800">
              <a:solidFill>
                <a:srgbClr val="92D050"/>
              </a:solidFill>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5" name="Picture 4">
            <a:extLst>
              <a:ext uri="{FF2B5EF4-FFF2-40B4-BE49-F238E27FC236}">
                <a16:creationId xmlns:a16="http://schemas.microsoft.com/office/drawing/2014/main" id="{ED1C3686-6BC3-7938-6C46-887EDEBE477C}"/>
              </a:ext>
            </a:extLst>
          </p:cNvPr>
          <p:cNvPicPr>
            <a:picLocks noChangeAspect="1"/>
          </p:cNvPicPr>
          <p:nvPr/>
        </p:nvPicPr>
        <p:blipFill>
          <a:blip r:embed="rId3"/>
          <a:stretch>
            <a:fillRect/>
          </a:stretch>
        </p:blipFill>
        <p:spPr>
          <a:xfrm>
            <a:off x="4904365" y="664939"/>
            <a:ext cx="3521178" cy="35706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9970871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3" presetClass="entr" presetSubtype="0" fill="hold" grpId="0" nodeType="withEffect">
                                  <p:stCondLst>
                                    <p:cond delay="0"/>
                                  </p:stCondLst>
                                  <p:childTnLst>
                                    <p:set>
                                      <p:cBhvr>
                                        <p:cTn id="6" dur="1" fill="hold">
                                          <p:stCondLst>
                                            <p:cond delay="0"/>
                                          </p:stCondLst>
                                        </p:cTn>
                                        <p:tgtEl>
                                          <p:spTgt spid="2388"/>
                                        </p:tgtEl>
                                        <p:attrNameLst>
                                          <p:attrName>style.visibility</p:attrName>
                                        </p:attrNameLst>
                                      </p:cBhvr>
                                      <p:to>
                                        <p:strVal val="visible"/>
                                      </p:to>
                                    </p:set>
                                    <p:animEffect transition="in" filter="fade">
                                      <p:cBhvr>
                                        <p:cTn id="7" dur="100"/>
                                        <p:tgtEl>
                                          <p:spTgt spid="2388"/>
                                        </p:tgtEl>
                                      </p:cBhvr>
                                    </p:animEffect>
                                    <p:anim calcmode="lin" valueType="num">
                                      <p:cBhvr>
                                        <p:cTn id="8" dur="400" fill="hold"/>
                                        <p:tgtEl>
                                          <p:spTgt spid="2388"/>
                                        </p:tgtEl>
                                        <p:attrNameLst>
                                          <p:attrName>ppt_x</p:attrName>
                                        </p:attrNameLst>
                                      </p:cBhvr>
                                      <p:tavLst>
                                        <p:tav tm="0">
                                          <p:val>
                                            <p:strVal val="#ppt_x"/>
                                          </p:val>
                                        </p:tav>
                                        <p:tav tm="100000">
                                          <p:val>
                                            <p:strVal val="#ppt_x"/>
                                          </p:val>
                                        </p:tav>
                                      </p:tavLst>
                                    </p:anim>
                                    <p:anim calcmode="lin" valueType="num">
                                      <p:cBhvr>
                                        <p:cTn id="9" dur="400" fill="hold"/>
                                        <p:tgtEl>
                                          <p:spTgt spid="2388"/>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238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238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84"/>
        <p:cNvGrpSpPr/>
        <p:nvPr/>
      </p:nvGrpSpPr>
      <p:grpSpPr>
        <a:xfrm>
          <a:off x="0" y="0"/>
          <a:ext cx="0" cy="0"/>
          <a:chOff x="0" y="0"/>
          <a:chExt cx="0" cy="0"/>
        </a:xfrm>
      </p:grpSpPr>
      <p:sp>
        <p:nvSpPr>
          <p:cNvPr id="2" name="Google Shape;3669;p37">
            <a:extLst>
              <a:ext uri="{FF2B5EF4-FFF2-40B4-BE49-F238E27FC236}">
                <a16:creationId xmlns:a16="http://schemas.microsoft.com/office/drawing/2014/main" id="{7599F9C4-622B-5B85-507A-D3055213DFDD}"/>
              </a:ext>
            </a:extLst>
          </p:cNvPr>
          <p:cNvSpPr/>
          <p:nvPr/>
        </p:nvSpPr>
        <p:spPr>
          <a:xfrm>
            <a:off x="6296763" y="3448650"/>
            <a:ext cx="2855336" cy="762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latin typeface="Times  New Roman"/>
              </a:rPr>
              <a:t>Đăng ký</a:t>
            </a:r>
            <a:endParaRPr lang="en-AG" sz="2400" b="1">
              <a:solidFill>
                <a:schemeClr val="bg1"/>
              </a:solidFill>
              <a:latin typeface="Times  New Roman"/>
            </a:endParaRPr>
          </a:p>
        </p:txBody>
      </p:sp>
      <p:sp>
        <p:nvSpPr>
          <p:cNvPr id="4" name="TextBox 3">
            <a:extLst>
              <a:ext uri="{FF2B5EF4-FFF2-40B4-BE49-F238E27FC236}">
                <a16:creationId xmlns:a16="http://schemas.microsoft.com/office/drawing/2014/main" id="{AF7EE793-CF66-25C7-94EB-3333EFEF19E6}"/>
              </a:ext>
            </a:extLst>
          </p:cNvPr>
          <p:cNvSpPr txBox="1"/>
          <p:nvPr/>
        </p:nvSpPr>
        <p:spPr>
          <a:xfrm>
            <a:off x="593949" y="401441"/>
            <a:ext cx="4772025" cy="669542"/>
          </a:xfrm>
          <a:prstGeom prst="rect">
            <a:avLst/>
          </a:prstGeom>
          <a:noFill/>
        </p:spPr>
        <p:txBody>
          <a:bodyPr wrap="square">
            <a:spAutoFit/>
          </a:bodyPr>
          <a:lstStyle/>
          <a:p>
            <a:pPr marL="0" marR="0" indent="457200">
              <a:lnSpc>
                <a:spcPct val="150000"/>
              </a:lnSpc>
              <a:spcBef>
                <a:spcPts val="0"/>
              </a:spcBef>
              <a:spcAft>
                <a:spcPts val="800"/>
              </a:spcAft>
            </a:pPr>
            <a:r>
              <a:rPr lang="vi-VN" sz="2800" b="1">
                <a:solidFill>
                  <a:schemeClr val="tx2"/>
                </a:solidFill>
                <a:effectLst/>
                <a:latin typeface="Times New Roman" panose="02020603050405020304" pitchFamily="18" charset="0"/>
                <a:ea typeface="Calibri" panose="020F0502020204030204" pitchFamily="34" charset="0"/>
              </a:rPr>
              <a:t>Email thông báo kích hoạt </a:t>
            </a:r>
            <a:endParaRPr lang="en-US" sz="2800">
              <a:solidFill>
                <a:schemeClr val="tx2"/>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descr="Graphical user interface, text, application&#10;&#10;Description automatically generated">
            <a:extLst>
              <a:ext uri="{FF2B5EF4-FFF2-40B4-BE49-F238E27FC236}">
                <a16:creationId xmlns:a16="http://schemas.microsoft.com/office/drawing/2014/main" id="{3C3B4FF4-0ED6-DB46-B966-BB50DB3BD95F}"/>
              </a:ext>
            </a:extLst>
          </p:cNvPr>
          <p:cNvPicPr>
            <a:picLocks noChangeAspect="1"/>
          </p:cNvPicPr>
          <p:nvPr/>
        </p:nvPicPr>
        <p:blipFill>
          <a:blip r:embed="rId3"/>
          <a:stretch>
            <a:fillRect/>
          </a:stretch>
        </p:blipFill>
        <p:spPr>
          <a:xfrm>
            <a:off x="593949" y="1279309"/>
            <a:ext cx="6330617" cy="27946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4922986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9E121D1F-2752-1BA2-3D6D-BA85ED4F21FD}"/>
              </a:ext>
            </a:extLst>
          </p:cNvPr>
          <p:cNvSpPr>
            <a:spLocks noGrp="1"/>
          </p:cNvSpPr>
          <p:nvPr>
            <p:ph type="title" idx="21"/>
          </p:nvPr>
        </p:nvSpPr>
        <p:spPr>
          <a:xfrm>
            <a:off x="879750" y="292647"/>
            <a:ext cx="7384500" cy="627900"/>
          </a:xfrm>
        </p:spPr>
        <p:txBody>
          <a:bodyPr/>
          <a:lstStyle/>
          <a:p>
            <a:r>
              <a:rPr lang="en-US"/>
              <a:t>Email Marketing</a:t>
            </a:r>
          </a:p>
        </p:txBody>
      </p:sp>
      <p:pic>
        <p:nvPicPr>
          <p:cNvPr id="21" name="Picture 20">
            <a:extLst>
              <a:ext uri="{FF2B5EF4-FFF2-40B4-BE49-F238E27FC236}">
                <a16:creationId xmlns:a16="http://schemas.microsoft.com/office/drawing/2014/main" id="{F78DA65A-AE3E-A590-2FD8-9A942C4212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9750" y="920547"/>
            <a:ext cx="6666613" cy="36504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204278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500" fill="hold"/>
                                        <p:tgtEl>
                                          <p:spTgt spid="21"/>
                                        </p:tgtEl>
                                        <p:attrNameLst>
                                          <p:attrName>ppt_x</p:attrName>
                                        </p:attrNameLst>
                                      </p:cBhvr>
                                      <p:tavLst>
                                        <p:tav tm="0">
                                          <p:val>
                                            <p:strVal val="#ppt_x"/>
                                          </p:val>
                                        </p:tav>
                                        <p:tav tm="100000">
                                          <p:val>
                                            <p:strVal val="#ppt_x"/>
                                          </p:val>
                                        </p:tav>
                                      </p:tavLst>
                                    </p:anim>
                                    <p:anim calcmode="lin" valueType="num">
                                      <p:cBhvr additive="base">
                                        <p:cTn id="13"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CFC7D1B-3932-B272-DF6F-58FBE4F019F2}"/>
              </a:ext>
            </a:extLst>
          </p:cNvPr>
          <p:cNvSpPr>
            <a:spLocks noGrp="1"/>
          </p:cNvSpPr>
          <p:nvPr>
            <p:ph type="subTitle" idx="1"/>
          </p:nvPr>
        </p:nvSpPr>
        <p:spPr>
          <a:xfrm>
            <a:off x="1982986" y="46191"/>
            <a:ext cx="4894891" cy="717173"/>
          </a:xfrm>
        </p:spPr>
        <p:txBody>
          <a:bodyPr/>
          <a:lstStyle/>
          <a:p>
            <a:r>
              <a:rPr lang="en-US" b="1">
                <a:solidFill>
                  <a:schemeClr val="tx2"/>
                </a:solidFill>
                <a:latin typeface="Rajdhani" panose="020B0604020202020204" charset="0"/>
                <a:cs typeface="Rajdhani" panose="020B0604020202020204" charset="0"/>
              </a:rPr>
              <a:t>Thanh toán </a:t>
            </a:r>
            <a:r>
              <a:rPr lang="vi-VN" b="1">
                <a:solidFill>
                  <a:schemeClr val="tx2"/>
                </a:solidFill>
                <a:latin typeface="Rajdhani" panose="020B0604020202020204" charset="0"/>
                <a:cs typeface="Rajdhani" panose="020B0604020202020204" charset="0"/>
              </a:rPr>
              <a:t>bằng</a:t>
            </a:r>
            <a:r>
              <a:rPr lang="en-US" b="1">
                <a:solidFill>
                  <a:schemeClr val="tx2"/>
                </a:solidFill>
                <a:latin typeface="Rajdhani" panose="020B0604020202020204" charset="0"/>
                <a:cs typeface="Rajdhani" panose="020B0604020202020204" charset="0"/>
              </a:rPr>
              <a:t> paypal</a:t>
            </a:r>
          </a:p>
        </p:txBody>
      </p:sp>
      <p:pic>
        <p:nvPicPr>
          <p:cNvPr id="4" name="Picture 3" descr="Graphical user interface, text&#10;&#10;Description automatically generated">
            <a:extLst>
              <a:ext uri="{FF2B5EF4-FFF2-40B4-BE49-F238E27FC236}">
                <a16:creationId xmlns:a16="http://schemas.microsoft.com/office/drawing/2014/main" id="{75F869DF-5B3E-73F2-9D1F-4A37F1C660ED}"/>
              </a:ext>
            </a:extLst>
          </p:cNvPr>
          <p:cNvPicPr>
            <a:picLocks noChangeAspect="1"/>
          </p:cNvPicPr>
          <p:nvPr/>
        </p:nvPicPr>
        <p:blipFill>
          <a:blip r:embed="rId2"/>
          <a:stretch>
            <a:fillRect/>
          </a:stretch>
        </p:blipFill>
        <p:spPr>
          <a:xfrm>
            <a:off x="1710842" y="763364"/>
            <a:ext cx="7350559" cy="41346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74442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theme/theme1.xml><?xml version="1.0" encoding="utf-8"?>
<a:theme xmlns:a="http://schemas.openxmlformats.org/drawingml/2006/main" name="Web Hosting Project Proposal by Slidesgo">
  <a:themeElements>
    <a:clrScheme name="Simple Light">
      <a:dk1>
        <a:srgbClr val="383138"/>
      </a:dk1>
      <a:lt1>
        <a:srgbClr val="FFFFFF"/>
      </a:lt1>
      <a:dk2>
        <a:srgbClr val="C2C0F2"/>
      </a:dk2>
      <a:lt2>
        <a:srgbClr val="FA5B41"/>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A9571D8-AA83-4409-9544-88B320DFF83C}">
  <we:reference id="4b785c87-866c-4bad-85d8-5d1ae467ac9a" version="3.1.0.0" store="EXCatalog" storeType="EXCatalog"/>
  <we:alternateReferences>
    <we:reference id="WA104381909" version="3.1.0.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2C641DAB1E407489AAFBD1506E4FFBC" ma:contentTypeVersion="9" ma:contentTypeDescription="Create a new document." ma:contentTypeScope="" ma:versionID="a3b8b31e4e3adc133d5da3f8525706cd">
  <xsd:schema xmlns:xsd="http://www.w3.org/2001/XMLSchema" xmlns:xs="http://www.w3.org/2001/XMLSchema" xmlns:p="http://schemas.microsoft.com/office/2006/metadata/properties" xmlns:ns3="8683049d-06c7-46e4-8cec-289ad8842f90" xmlns:ns4="1b1b30cf-fe08-4f05-8b80-08912e82cc20" targetNamespace="http://schemas.microsoft.com/office/2006/metadata/properties" ma:root="true" ma:fieldsID="b20c3192d28e368d9b41efe3689ac1eb" ns3:_="" ns4:_="">
    <xsd:import namespace="8683049d-06c7-46e4-8cec-289ad8842f90"/>
    <xsd:import namespace="1b1b30cf-fe08-4f05-8b80-08912e82cc20"/>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683049d-06c7-46e4-8cec-289ad8842f9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b1b30cf-fe08-4f05-8b80-08912e82cc2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AF98307-40F7-4DC1-9A5C-5323BD9C2706}">
  <ds:schemaRefs>
    <ds:schemaRef ds:uri="http://schemas.microsoft.com/sharepoint/v3/contenttype/forms"/>
  </ds:schemaRefs>
</ds:datastoreItem>
</file>

<file path=customXml/itemProps2.xml><?xml version="1.0" encoding="utf-8"?>
<ds:datastoreItem xmlns:ds="http://schemas.openxmlformats.org/officeDocument/2006/customXml" ds:itemID="{2DB44139-B346-4F3F-B1CA-DD0723CCDBAC}">
  <ds:schemaRefs>
    <ds:schemaRef ds:uri="1b1b30cf-fe08-4f05-8b80-08912e82cc20"/>
    <ds:schemaRef ds:uri="8683049d-06c7-46e4-8cec-289ad8842f9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E77B43D-8206-4B80-B81F-CD47165D904C}">
  <ds:schemaRefs>
    <ds:schemaRef ds:uri="http://schemas.microsoft.com/office/infopath/2007/PartnerControls"/>
    <ds:schemaRef ds:uri="http://purl.org/dc/elements/1.1/"/>
    <ds:schemaRef ds:uri="8683049d-06c7-46e4-8cec-289ad8842f90"/>
    <ds:schemaRef ds:uri="http://purl.org/dc/dcmitype/"/>
    <ds:schemaRef ds:uri="http://www.w3.org/XML/1998/namespace"/>
    <ds:schemaRef ds:uri="http://schemas.microsoft.com/office/2006/documentManagement/types"/>
    <ds:schemaRef ds:uri="http://purl.org/dc/terms/"/>
    <ds:schemaRef ds:uri="http://schemas.openxmlformats.org/package/2006/metadata/core-properties"/>
    <ds:schemaRef ds:uri="1b1b30cf-fe08-4f05-8b80-08912e82cc20"/>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95</TotalTime>
  <Words>772</Words>
  <Application>Microsoft Office PowerPoint</Application>
  <PresentationFormat>On-screen Show (16:9)</PresentationFormat>
  <Paragraphs>87</Paragraphs>
  <Slides>30</Slides>
  <Notes>20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Rajdhani Medium</vt:lpstr>
      <vt:lpstr>Fjalla One</vt:lpstr>
      <vt:lpstr>Arial</vt:lpstr>
      <vt:lpstr>Mystical Woods Smooth Script</vt:lpstr>
      <vt:lpstr>Cascadia Code</vt:lpstr>
      <vt:lpstr>Calibri</vt:lpstr>
      <vt:lpstr>Times  New Roman</vt:lpstr>
      <vt:lpstr>Times New Roman</vt:lpstr>
      <vt:lpstr>Wingdings</vt:lpstr>
      <vt:lpstr>Rajdhani</vt:lpstr>
      <vt:lpstr>Tajawal</vt:lpstr>
      <vt:lpstr>Web Hosting Project Proposal by Slidesgo</vt:lpstr>
      <vt:lpstr> BÁO CÁO ĐỒ ÁN</vt:lpstr>
      <vt:lpstr>DANH SÁCH THÀNH VIÊN</vt:lpstr>
      <vt:lpstr>Tổng quan</vt:lpstr>
      <vt:lpstr>Chức năng và giao diện của user </vt:lpstr>
      <vt:lpstr>ĐĂNG KÝ</vt:lpstr>
      <vt:lpstr>Password phải đủ 8 kí tự trở lên</vt:lpstr>
      <vt:lpstr>PowerPoint Presentation</vt:lpstr>
      <vt:lpstr>Email Marketing</vt:lpstr>
      <vt:lpstr>PowerPoint Presentation</vt:lpstr>
      <vt:lpstr>PowerPoint Presentation</vt:lpstr>
      <vt:lpstr>SEO</vt:lpstr>
      <vt:lpstr>PowerPoint Presentation</vt:lpstr>
      <vt:lpstr>PowerPoint Presentation</vt:lpstr>
      <vt:lpstr>PowerPoint Presentation</vt:lpstr>
      <vt:lpstr>PowerPoint Presentation</vt:lpstr>
      <vt:lpstr>Livestream</vt:lpstr>
      <vt:lpstr>Google analystic</vt:lpstr>
      <vt:lpstr>Google search console</vt:lpstr>
      <vt:lpstr>Pagespeed insight: </vt:lpstr>
      <vt:lpstr>Google ADSword  </vt:lpstr>
      <vt:lpstr>Chức năng và giao diện của Admin</vt:lpstr>
      <vt:lpstr>Quản lý hàng hóa (thêm sửa xóa sản phẩm)  </vt:lpstr>
      <vt:lpstr>PowerPoint Presentation</vt:lpstr>
      <vt:lpstr>Quản lý đơn hàng</vt:lpstr>
      <vt:lpstr>QUẢN LÝ DANH MỤC</vt:lpstr>
      <vt:lpstr>QUẢN LÝ THÔNG TIN KHÁCH HÀNG</vt:lpstr>
      <vt:lpstr>TƯ VẤN ( TỰ ĐỘNG)</vt:lpstr>
      <vt:lpstr>Trả lời bình luận </vt:lpstr>
      <vt:lpstr>TỔNG KẾT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HOSTING PROJECT PROPOSAL</dc:title>
  <dc:creator>admin</dc:creator>
  <cp:lastModifiedBy>Phan Ngoc  Tanh</cp:lastModifiedBy>
  <cp:revision>33</cp:revision>
  <dcterms:modified xsi:type="dcterms:W3CDTF">2022-11-14T06:23:52Z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0x01010052C641DAB1E407489AAFBD1506E4FFBC</vt:lpwstr>
  </property>
</Properties>
</file>